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 id="292" r:id="rId3"/>
    <p:sldId id="293" r:id="rId4"/>
    <p:sldId id="294" r:id="rId5"/>
    <p:sldId id="295" r:id="rId6"/>
    <p:sldId id="258" r:id="rId7"/>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2" d="100"/>
          <a:sy n="72" d="100"/>
        </p:scale>
        <p:origin x="618"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5E7EE3-3A91-4AB0-92CD-0D1D6CCF09B4}"/>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F2CBA624-1CD1-49E7-8BEA-8F96003EFB6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1AFB7E83-EA09-4811-92E9-FC33C16DA3A8}"/>
              </a:ext>
            </a:extLst>
          </p:cNvPr>
          <p:cNvSpPr>
            <a:spLocks noGrp="1"/>
          </p:cNvSpPr>
          <p:nvPr>
            <p:ph type="dt" sz="half" idx="10"/>
          </p:nvPr>
        </p:nvSpPr>
        <p:spPr/>
        <p:txBody>
          <a:bodyPr/>
          <a:lstStyle/>
          <a:p>
            <a:fld id="{427A300B-F4C3-4081-8219-B9635F206E11}" type="datetimeFigureOut">
              <a:rPr lang="es-CO" smtClean="0"/>
              <a:t>7/03/2024</a:t>
            </a:fld>
            <a:endParaRPr lang="es-CO"/>
          </a:p>
        </p:txBody>
      </p:sp>
      <p:sp>
        <p:nvSpPr>
          <p:cNvPr id="5" name="Marcador de pie de página 4">
            <a:extLst>
              <a:ext uri="{FF2B5EF4-FFF2-40B4-BE49-F238E27FC236}">
                <a16:creationId xmlns:a16="http://schemas.microsoft.com/office/drawing/2014/main" id="{B404F43D-5383-4F66-AA7C-835177A18FB3}"/>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583B6015-FA7D-4F02-9811-B42C484F3E0B}"/>
              </a:ext>
            </a:extLst>
          </p:cNvPr>
          <p:cNvSpPr>
            <a:spLocks noGrp="1"/>
          </p:cNvSpPr>
          <p:nvPr>
            <p:ph type="sldNum" sz="quarter" idx="12"/>
          </p:nvPr>
        </p:nvSpPr>
        <p:spPr/>
        <p:txBody>
          <a:bodyPr/>
          <a:lstStyle/>
          <a:p>
            <a:fld id="{4A16ADF2-42F5-42DA-A555-81223F35269D}" type="slidenum">
              <a:rPr lang="es-CO" smtClean="0"/>
              <a:t>‹Nº›</a:t>
            </a:fld>
            <a:endParaRPr lang="es-CO"/>
          </a:p>
        </p:txBody>
      </p:sp>
    </p:spTree>
    <p:extLst>
      <p:ext uri="{BB962C8B-B14F-4D97-AF65-F5344CB8AC3E}">
        <p14:creationId xmlns:p14="http://schemas.microsoft.com/office/powerpoint/2010/main" val="31822185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6FE859-A436-4AC6-9FF0-30D4CA9B8535}"/>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EA4F4B15-4328-4643-86D8-DAA92DEB10CC}"/>
              </a:ext>
            </a:extLst>
          </p:cNvPr>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A7616862-139F-4784-907E-16470593CCC9}"/>
              </a:ext>
            </a:extLst>
          </p:cNvPr>
          <p:cNvSpPr>
            <a:spLocks noGrp="1"/>
          </p:cNvSpPr>
          <p:nvPr>
            <p:ph type="dt" sz="half" idx="10"/>
          </p:nvPr>
        </p:nvSpPr>
        <p:spPr/>
        <p:txBody>
          <a:bodyPr/>
          <a:lstStyle/>
          <a:p>
            <a:fld id="{427A300B-F4C3-4081-8219-B9635F206E11}" type="datetimeFigureOut">
              <a:rPr lang="es-CO" smtClean="0"/>
              <a:t>7/03/2024</a:t>
            </a:fld>
            <a:endParaRPr lang="es-CO"/>
          </a:p>
        </p:txBody>
      </p:sp>
      <p:sp>
        <p:nvSpPr>
          <p:cNvPr id="5" name="Marcador de pie de página 4">
            <a:extLst>
              <a:ext uri="{FF2B5EF4-FFF2-40B4-BE49-F238E27FC236}">
                <a16:creationId xmlns:a16="http://schemas.microsoft.com/office/drawing/2014/main" id="{89C021F0-AB2E-49AF-96FE-17CD5D2528E4}"/>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4E9BE536-DCC5-4071-9F6D-33DF53B08831}"/>
              </a:ext>
            </a:extLst>
          </p:cNvPr>
          <p:cNvSpPr>
            <a:spLocks noGrp="1"/>
          </p:cNvSpPr>
          <p:nvPr>
            <p:ph type="sldNum" sz="quarter" idx="12"/>
          </p:nvPr>
        </p:nvSpPr>
        <p:spPr/>
        <p:txBody>
          <a:bodyPr/>
          <a:lstStyle/>
          <a:p>
            <a:fld id="{4A16ADF2-42F5-42DA-A555-81223F35269D}" type="slidenum">
              <a:rPr lang="es-CO" smtClean="0"/>
              <a:t>‹Nº›</a:t>
            </a:fld>
            <a:endParaRPr lang="es-CO"/>
          </a:p>
        </p:txBody>
      </p:sp>
    </p:spTree>
    <p:extLst>
      <p:ext uri="{BB962C8B-B14F-4D97-AF65-F5344CB8AC3E}">
        <p14:creationId xmlns:p14="http://schemas.microsoft.com/office/powerpoint/2010/main" val="31361654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150B06F9-4730-4CAC-AFA4-8CC44EADF580}"/>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A0A2AA75-FCD8-49B6-86A9-ED4E6715ADF1}"/>
              </a:ext>
            </a:extLst>
          </p:cNvPr>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460D2CF5-C719-4EFF-A784-F444E12AB046}"/>
              </a:ext>
            </a:extLst>
          </p:cNvPr>
          <p:cNvSpPr>
            <a:spLocks noGrp="1"/>
          </p:cNvSpPr>
          <p:nvPr>
            <p:ph type="dt" sz="half" idx="10"/>
          </p:nvPr>
        </p:nvSpPr>
        <p:spPr/>
        <p:txBody>
          <a:bodyPr/>
          <a:lstStyle/>
          <a:p>
            <a:fld id="{427A300B-F4C3-4081-8219-B9635F206E11}" type="datetimeFigureOut">
              <a:rPr lang="es-CO" smtClean="0"/>
              <a:t>7/03/2024</a:t>
            </a:fld>
            <a:endParaRPr lang="es-CO"/>
          </a:p>
        </p:txBody>
      </p:sp>
      <p:sp>
        <p:nvSpPr>
          <p:cNvPr id="5" name="Marcador de pie de página 4">
            <a:extLst>
              <a:ext uri="{FF2B5EF4-FFF2-40B4-BE49-F238E27FC236}">
                <a16:creationId xmlns:a16="http://schemas.microsoft.com/office/drawing/2014/main" id="{65580FC6-2696-43BB-8366-3917E77C713E}"/>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EFCEEBED-648C-4C0D-A96B-9E6CA9F743A5}"/>
              </a:ext>
            </a:extLst>
          </p:cNvPr>
          <p:cNvSpPr>
            <a:spLocks noGrp="1"/>
          </p:cNvSpPr>
          <p:nvPr>
            <p:ph type="sldNum" sz="quarter" idx="12"/>
          </p:nvPr>
        </p:nvSpPr>
        <p:spPr/>
        <p:txBody>
          <a:bodyPr/>
          <a:lstStyle/>
          <a:p>
            <a:fld id="{4A16ADF2-42F5-42DA-A555-81223F35269D}" type="slidenum">
              <a:rPr lang="es-CO" smtClean="0"/>
              <a:t>‹Nº›</a:t>
            </a:fld>
            <a:endParaRPr lang="es-CO"/>
          </a:p>
        </p:txBody>
      </p:sp>
    </p:spTree>
    <p:extLst>
      <p:ext uri="{BB962C8B-B14F-4D97-AF65-F5344CB8AC3E}">
        <p14:creationId xmlns:p14="http://schemas.microsoft.com/office/powerpoint/2010/main" val="23106407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5FA343-85C7-4E44-8421-5E9B9A105A93}"/>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7E52DB3E-139D-455D-B593-531E0F0B68D0}"/>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B724CF3F-0C1E-4E07-80DD-1B9128BFFF98}"/>
              </a:ext>
            </a:extLst>
          </p:cNvPr>
          <p:cNvSpPr>
            <a:spLocks noGrp="1"/>
          </p:cNvSpPr>
          <p:nvPr>
            <p:ph type="dt" sz="half" idx="10"/>
          </p:nvPr>
        </p:nvSpPr>
        <p:spPr/>
        <p:txBody>
          <a:bodyPr/>
          <a:lstStyle/>
          <a:p>
            <a:fld id="{427A300B-F4C3-4081-8219-B9635F206E11}" type="datetimeFigureOut">
              <a:rPr lang="es-CO" smtClean="0"/>
              <a:t>7/03/2024</a:t>
            </a:fld>
            <a:endParaRPr lang="es-CO"/>
          </a:p>
        </p:txBody>
      </p:sp>
      <p:sp>
        <p:nvSpPr>
          <p:cNvPr id="5" name="Marcador de pie de página 4">
            <a:extLst>
              <a:ext uri="{FF2B5EF4-FFF2-40B4-BE49-F238E27FC236}">
                <a16:creationId xmlns:a16="http://schemas.microsoft.com/office/drawing/2014/main" id="{C1B526D5-2201-4505-9DFC-DD830AA6C189}"/>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A9FDDBE8-6B4E-424F-AB61-85CCA3A1E9DA}"/>
              </a:ext>
            </a:extLst>
          </p:cNvPr>
          <p:cNvSpPr>
            <a:spLocks noGrp="1"/>
          </p:cNvSpPr>
          <p:nvPr>
            <p:ph type="sldNum" sz="quarter" idx="12"/>
          </p:nvPr>
        </p:nvSpPr>
        <p:spPr/>
        <p:txBody>
          <a:bodyPr/>
          <a:lstStyle/>
          <a:p>
            <a:fld id="{4A16ADF2-42F5-42DA-A555-81223F35269D}" type="slidenum">
              <a:rPr lang="es-CO" smtClean="0"/>
              <a:t>‹Nº›</a:t>
            </a:fld>
            <a:endParaRPr lang="es-CO"/>
          </a:p>
        </p:txBody>
      </p:sp>
    </p:spTree>
    <p:extLst>
      <p:ext uri="{BB962C8B-B14F-4D97-AF65-F5344CB8AC3E}">
        <p14:creationId xmlns:p14="http://schemas.microsoft.com/office/powerpoint/2010/main" val="2246009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8F343B1-CFAE-44D9-9A1D-210B2E8406F6}"/>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1D4DE5D0-09A5-4866-86A8-D4722FEFE4A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Marcador de fecha 3">
            <a:extLst>
              <a:ext uri="{FF2B5EF4-FFF2-40B4-BE49-F238E27FC236}">
                <a16:creationId xmlns:a16="http://schemas.microsoft.com/office/drawing/2014/main" id="{5F513305-408D-469F-97AE-2CE37083B476}"/>
              </a:ext>
            </a:extLst>
          </p:cNvPr>
          <p:cNvSpPr>
            <a:spLocks noGrp="1"/>
          </p:cNvSpPr>
          <p:nvPr>
            <p:ph type="dt" sz="half" idx="10"/>
          </p:nvPr>
        </p:nvSpPr>
        <p:spPr/>
        <p:txBody>
          <a:bodyPr/>
          <a:lstStyle/>
          <a:p>
            <a:fld id="{427A300B-F4C3-4081-8219-B9635F206E11}" type="datetimeFigureOut">
              <a:rPr lang="es-CO" smtClean="0"/>
              <a:t>7/03/2024</a:t>
            </a:fld>
            <a:endParaRPr lang="es-CO"/>
          </a:p>
        </p:txBody>
      </p:sp>
      <p:sp>
        <p:nvSpPr>
          <p:cNvPr id="5" name="Marcador de pie de página 4">
            <a:extLst>
              <a:ext uri="{FF2B5EF4-FFF2-40B4-BE49-F238E27FC236}">
                <a16:creationId xmlns:a16="http://schemas.microsoft.com/office/drawing/2014/main" id="{9FBC3B1F-2B79-4CE0-B339-90EBB32FFA36}"/>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CB057502-99E8-4468-9A74-69716104A8B2}"/>
              </a:ext>
            </a:extLst>
          </p:cNvPr>
          <p:cNvSpPr>
            <a:spLocks noGrp="1"/>
          </p:cNvSpPr>
          <p:nvPr>
            <p:ph type="sldNum" sz="quarter" idx="12"/>
          </p:nvPr>
        </p:nvSpPr>
        <p:spPr/>
        <p:txBody>
          <a:bodyPr/>
          <a:lstStyle/>
          <a:p>
            <a:fld id="{4A16ADF2-42F5-42DA-A555-81223F35269D}" type="slidenum">
              <a:rPr lang="es-CO" smtClean="0"/>
              <a:t>‹Nº›</a:t>
            </a:fld>
            <a:endParaRPr lang="es-CO"/>
          </a:p>
        </p:txBody>
      </p:sp>
    </p:spTree>
    <p:extLst>
      <p:ext uri="{BB962C8B-B14F-4D97-AF65-F5344CB8AC3E}">
        <p14:creationId xmlns:p14="http://schemas.microsoft.com/office/powerpoint/2010/main" val="3204893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7E83C3-F5D3-4D3D-8E11-BAF016D294FE}"/>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4D4866F3-A20D-4983-9D74-CDF2AF07F000}"/>
              </a:ext>
            </a:extLst>
          </p:cNvPr>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E9125F98-1849-4C75-B70F-21CE4262A3F9}"/>
              </a:ext>
            </a:extLst>
          </p:cNvPr>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C91AF011-A00E-4219-95A8-A58F3EBF7429}"/>
              </a:ext>
            </a:extLst>
          </p:cNvPr>
          <p:cNvSpPr>
            <a:spLocks noGrp="1"/>
          </p:cNvSpPr>
          <p:nvPr>
            <p:ph type="dt" sz="half" idx="10"/>
          </p:nvPr>
        </p:nvSpPr>
        <p:spPr/>
        <p:txBody>
          <a:bodyPr/>
          <a:lstStyle/>
          <a:p>
            <a:fld id="{427A300B-F4C3-4081-8219-B9635F206E11}" type="datetimeFigureOut">
              <a:rPr lang="es-CO" smtClean="0"/>
              <a:t>7/03/2024</a:t>
            </a:fld>
            <a:endParaRPr lang="es-CO"/>
          </a:p>
        </p:txBody>
      </p:sp>
      <p:sp>
        <p:nvSpPr>
          <p:cNvPr id="6" name="Marcador de pie de página 5">
            <a:extLst>
              <a:ext uri="{FF2B5EF4-FFF2-40B4-BE49-F238E27FC236}">
                <a16:creationId xmlns:a16="http://schemas.microsoft.com/office/drawing/2014/main" id="{B8BA7819-BB33-4C9F-9CAE-7F5E05952845}"/>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4F41CD90-B0B3-4E94-A655-9BA99B4596C3}"/>
              </a:ext>
            </a:extLst>
          </p:cNvPr>
          <p:cNvSpPr>
            <a:spLocks noGrp="1"/>
          </p:cNvSpPr>
          <p:nvPr>
            <p:ph type="sldNum" sz="quarter" idx="12"/>
          </p:nvPr>
        </p:nvSpPr>
        <p:spPr/>
        <p:txBody>
          <a:bodyPr/>
          <a:lstStyle/>
          <a:p>
            <a:fld id="{4A16ADF2-42F5-42DA-A555-81223F35269D}" type="slidenum">
              <a:rPr lang="es-CO" smtClean="0"/>
              <a:t>‹Nº›</a:t>
            </a:fld>
            <a:endParaRPr lang="es-CO"/>
          </a:p>
        </p:txBody>
      </p:sp>
    </p:spTree>
    <p:extLst>
      <p:ext uri="{BB962C8B-B14F-4D97-AF65-F5344CB8AC3E}">
        <p14:creationId xmlns:p14="http://schemas.microsoft.com/office/powerpoint/2010/main" val="9413532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4B0907-5893-44A9-8CD3-38373F3E752E}"/>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4F8457FE-C831-4337-AB97-E2D1D6E2F22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Marcador de contenido 3">
            <a:extLst>
              <a:ext uri="{FF2B5EF4-FFF2-40B4-BE49-F238E27FC236}">
                <a16:creationId xmlns:a16="http://schemas.microsoft.com/office/drawing/2014/main" id="{8C6311E4-4239-4CF1-B13E-A7AE26F466C8}"/>
              </a:ext>
            </a:extLst>
          </p:cNvPr>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12F87D61-8EF2-4ABC-9D3C-1EB50156A04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Marcador de contenido 5">
            <a:extLst>
              <a:ext uri="{FF2B5EF4-FFF2-40B4-BE49-F238E27FC236}">
                <a16:creationId xmlns:a16="http://schemas.microsoft.com/office/drawing/2014/main" id="{0C445098-CE3D-4351-9F8E-6CECD3553BE1}"/>
              </a:ext>
            </a:extLst>
          </p:cNvPr>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0DB710BA-6E33-419A-9FC3-B4135314F8C2}"/>
              </a:ext>
            </a:extLst>
          </p:cNvPr>
          <p:cNvSpPr>
            <a:spLocks noGrp="1"/>
          </p:cNvSpPr>
          <p:nvPr>
            <p:ph type="dt" sz="half" idx="10"/>
          </p:nvPr>
        </p:nvSpPr>
        <p:spPr/>
        <p:txBody>
          <a:bodyPr/>
          <a:lstStyle/>
          <a:p>
            <a:fld id="{427A300B-F4C3-4081-8219-B9635F206E11}" type="datetimeFigureOut">
              <a:rPr lang="es-CO" smtClean="0"/>
              <a:t>7/03/2024</a:t>
            </a:fld>
            <a:endParaRPr lang="es-CO"/>
          </a:p>
        </p:txBody>
      </p:sp>
      <p:sp>
        <p:nvSpPr>
          <p:cNvPr id="8" name="Marcador de pie de página 7">
            <a:extLst>
              <a:ext uri="{FF2B5EF4-FFF2-40B4-BE49-F238E27FC236}">
                <a16:creationId xmlns:a16="http://schemas.microsoft.com/office/drawing/2014/main" id="{F30B006E-2AD9-46CC-8B29-7FD479FF71BB}"/>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E0F8C2B0-E6E4-4FCC-8AB3-FEC511F4E73E}"/>
              </a:ext>
            </a:extLst>
          </p:cNvPr>
          <p:cNvSpPr>
            <a:spLocks noGrp="1"/>
          </p:cNvSpPr>
          <p:nvPr>
            <p:ph type="sldNum" sz="quarter" idx="12"/>
          </p:nvPr>
        </p:nvSpPr>
        <p:spPr/>
        <p:txBody>
          <a:bodyPr/>
          <a:lstStyle/>
          <a:p>
            <a:fld id="{4A16ADF2-42F5-42DA-A555-81223F35269D}" type="slidenum">
              <a:rPr lang="es-CO" smtClean="0"/>
              <a:t>‹Nº›</a:t>
            </a:fld>
            <a:endParaRPr lang="es-CO"/>
          </a:p>
        </p:txBody>
      </p:sp>
    </p:spTree>
    <p:extLst>
      <p:ext uri="{BB962C8B-B14F-4D97-AF65-F5344CB8AC3E}">
        <p14:creationId xmlns:p14="http://schemas.microsoft.com/office/powerpoint/2010/main" val="13932610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CFC35B-311F-44BB-BC5C-AA33ADE78F32}"/>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71465C0A-8B5C-4ACF-B1A4-44EA7CFADD1F}"/>
              </a:ext>
            </a:extLst>
          </p:cNvPr>
          <p:cNvSpPr>
            <a:spLocks noGrp="1"/>
          </p:cNvSpPr>
          <p:nvPr>
            <p:ph type="dt" sz="half" idx="10"/>
          </p:nvPr>
        </p:nvSpPr>
        <p:spPr/>
        <p:txBody>
          <a:bodyPr/>
          <a:lstStyle/>
          <a:p>
            <a:fld id="{427A300B-F4C3-4081-8219-B9635F206E11}" type="datetimeFigureOut">
              <a:rPr lang="es-CO" smtClean="0"/>
              <a:t>7/03/2024</a:t>
            </a:fld>
            <a:endParaRPr lang="es-CO"/>
          </a:p>
        </p:txBody>
      </p:sp>
      <p:sp>
        <p:nvSpPr>
          <p:cNvPr id="4" name="Marcador de pie de página 3">
            <a:extLst>
              <a:ext uri="{FF2B5EF4-FFF2-40B4-BE49-F238E27FC236}">
                <a16:creationId xmlns:a16="http://schemas.microsoft.com/office/drawing/2014/main" id="{FA506250-3595-486B-AA3F-1B3D13E40999}"/>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7D5B0001-A15E-47F5-B77B-352D7BC2D26E}"/>
              </a:ext>
            </a:extLst>
          </p:cNvPr>
          <p:cNvSpPr>
            <a:spLocks noGrp="1"/>
          </p:cNvSpPr>
          <p:nvPr>
            <p:ph type="sldNum" sz="quarter" idx="12"/>
          </p:nvPr>
        </p:nvSpPr>
        <p:spPr/>
        <p:txBody>
          <a:bodyPr/>
          <a:lstStyle/>
          <a:p>
            <a:fld id="{4A16ADF2-42F5-42DA-A555-81223F35269D}" type="slidenum">
              <a:rPr lang="es-CO" smtClean="0"/>
              <a:t>‹Nº›</a:t>
            </a:fld>
            <a:endParaRPr lang="es-CO"/>
          </a:p>
        </p:txBody>
      </p:sp>
    </p:spTree>
    <p:extLst>
      <p:ext uri="{BB962C8B-B14F-4D97-AF65-F5344CB8AC3E}">
        <p14:creationId xmlns:p14="http://schemas.microsoft.com/office/powerpoint/2010/main" val="20985184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169455A8-0058-43A2-B0D5-8AE78D7FDE82}"/>
              </a:ext>
            </a:extLst>
          </p:cNvPr>
          <p:cNvSpPr>
            <a:spLocks noGrp="1"/>
          </p:cNvSpPr>
          <p:nvPr>
            <p:ph type="dt" sz="half" idx="10"/>
          </p:nvPr>
        </p:nvSpPr>
        <p:spPr/>
        <p:txBody>
          <a:bodyPr/>
          <a:lstStyle/>
          <a:p>
            <a:fld id="{427A300B-F4C3-4081-8219-B9635F206E11}" type="datetimeFigureOut">
              <a:rPr lang="es-CO" smtClean="0"/>
              <a:t>7/03/2024</a:t>
            </a:fld>
            <a:endParaRPr lang="es-CO"/>
          </a:p>
        </p:txBody>
      </p:sp>
      <p:sp>
        <p:nvSpPr>
          <p:cNvPr id="3" name="Marcador de pie de página 2">
            <a:extLst>
              <a:ext uri="{FF2B5EF4-FFF2-40B4-BE49-F238E27FC236}">
                <a16:creationId xmlns:a16="http://schemas.microsoft.com/office/drawing/2014/main" id="{8FAACA6C-4ACA-418B-BD54-CCEB6498D5F7}"/>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EE74E9CD-8F1C-4978-AEDA-B67A02ED92D9}"/>
              </a:ext>
            </a:extLst>
          </p:cNvPr>
          <p:cNvSpPr>
            <a:spLocks noGrp="1"/>
          </p:cNvSpPr>
          <p:nvPr>
            <p:ph type="sldNum" sz="quarter" idx="12"/>
          </p:nvPr>
        </p:nvSpPr>
        <p:spPr/>
        <p:txBody>
          <a:bodyPr/>
          <a:lstStyle/>
          <a:p>
            <a:fld id="{4A16ADF2-42F5-42DA-A555-81223F35269D}" type="slidenum">
              <a:rPr lang="es-CO" smtClean="0"/>
              <a:t>‹Nº›</a:t>
            </a:fld>
            <a:endParaRPr lang="es-CO"/>
          </a:p>
        </p:txBody>
      </p:sp>
    </p:spTree>
    <p:extLst>
      <p:ext uri="{BB962C8B-B14F-4D97-AF65-F5344CB8AC3E}">
        <p14:creationId xmlns:p14="http://schemas.microsoft.com/office/powerpoint/2010/main" val="36803795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2D564B-924F-49C7-AA7B-6288D7FEB45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AC8D8D27-FEA2-4133-8419-1E8D5067E3D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A83BC9EA-111C-4203-B501-E00577A372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B9ED1028-4710-4C07-9B3C-9A9B2A850D36}"/>
              </a:ext>
            </a:extLst>
          </p:cNvPr>
          <p:cNvSpPr>
            <a:spLocks noGrp="1"/>
          </p:cNvSpPr>
          <p:nvPr>
            <p:ph type="dt" sz="half" idx="10"/>
          </p:nvPr>
        </p:nvSpPr>
        <p:spPr/>
        <p:txBody>
          <a:bodyPr/>
          <a:lstStyle/>
          <a:p>
            <a:fld id="{427A300B-F4C3-4081-8219-B9635F206E11}" type="datetimeFigureOut">
              <a:rPr lang="es-CO" smtClean="0"/>
              <a:t>7/03/2024</a:t>
            </a:fld>
            <a:endParaRPr lang="es-CO"/>
          </a:p>
        </p:txBody>
      </p:sp>
      <p:sp>
        <p:nvSpPr>
          <p:cNvPr id="6" name="Marcador de pie de página 5">
            <a:extLst>
              <a:ext uri="{FF2B5EF4-FFF2-40B4-BE49-F238E27FC236}">
                <a16:creationId xmlns:a16="http://schemas.microsoft.com/office/drawing/2014/main" id="{9D8CE721-29D5-46FB-AACC-C04E13CF6F6A}"/>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7F0F5EC6-2927-48AB-B441-CC59C482AC06}"/>
              </a:ext>
            </a:extLst>
          </p:cNvPr>
          <p:cNvSpPr>
            <a:spLocks noGrp="1"/>
          </p:cNvSpPr>
          <p:nvPr>
            <p:ph type="sldNum" sz="quarter" idx="12"/>
          </p:nvPr>
        </p:nvSpPr>
        <p:spPr/>
        <p:txBody>
          <a:bodyPr/>
          <a:lstStyle/>
          <a:p>
            <a:fld id="{4A16ADF2-42F5-42DA-A555-81223F35269D}" type="slidenum">
              <a:rPr lang="es-CO" smtClean="0"/>
              <a:t>‹Nº›</a:t>
            </a:fld>
            <a:endParaRPr lang="es-CO"/>
          </a:p>
        </p:txBody>
      </p:sp>
    </p:spTree>
    <p:extLst>
      <p:ext uri="{BB962C8B-B14F-4D97-AF65-F5344CB8AC3E}">
        <p14:creationId xmlns:p14="http://schemas.microsoft.com/office/powerpoint/2010/main" val="3801761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BD1669-E670-47D5-86FB-EEC37D00B29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792C150F-F4B6-4D67-8FAD-89971D1252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8D0179FE-7BBC-450A-9A72-64AE34449E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F84BE714-5A38-4E17-BF57-F29E2443D988}"/>
              </a:ext>
            </a:extLst>
          </p:cNvPr>
          <p:cNvSpPr>
            <a:spLocks noGrp="1"/>
          </p:cNvSpPr>
          <p:nvPr>
            <p:ph type="dt" sz="half" idx="10"/>
          </p:nvPr>
        </p:nvSpPr>
        <p:spPr/>
        <p:txBody>
          <a:bodyPr/>
          <a:lstStyle/>
          <a:p>
            <a:fld id="{427A300B-F4C3-4081-8219-B9635F206E11}" type="datetimeFigureOut">
              <a:rPr lang="es-CO" smtClean="0"/>
              <a:t>7/03/2024</a:t>
            </a:fld>
            <a:endParaRPr lang="es-CO"/>
          </a:p>
        </p:txBody>
      </p:sp>
      <p:sp>
        <p:nvSpPr>
          <p:cNvPr id="6" name="Marcador de pie de página 5">
            <a:extLst>
              <a:ext uri="{FF2B5EF4-FFF2-40B4-BE49-F238E27FC236}">
                <a16:creationId xmlns:a16="http://schemas.microsoft.com/office/drawing/2014/main" id="{215F5FE0-5731-4F31-99AC-78D3692F4779}"/>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68A71F88-1E67-41AA-995C-AADFBD10832E}"/>
              </a:ext>
            </a:extLst>
          </p:cNvPr>
          <p:cNvSpPr>
            <a:spLocks noGrp="1"/>
          </p:cNvSpPr>
          <p:nvPr>
            <p:ph type="sldNum" sz="quarter" idx="12"/>
          </p:nvPr>
        </p:nvSpPr>
        <p:spPr/>
        <p:txBody>
          <a:bodyPr/>
          <a:lstStyle/>
          <a:p>
            <a:fld id="{4A16ADF2-42F5-42DA-A555-81223F35269D}" type="slidenum">
              <a:rPr lang="es-CO" smtClean="0"/>
              <a:t>‹Nº›</a:t>
            </a:fld>
            <a:endParaRPr lang="es-CO"/>
          </a:p>
        </p:txBody>
      </p:sp>
    </p:spTree>
    <p:extLst>
      <p:ext uri="{BB962C8B-B14F-4D97-AF65-F5344CB8AC3E}">
        <p14:creationId xmlns:p14="http://schemas.microsoft.com/office/powerpoint/2010/main" val="3833617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4F955F1-F1CB-4CC1-8D70-FE36AB1E25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61E8A287-A19C-400F-80DB-8A578CEA13E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11F25DC3-0193-479A-8013-70AA5582EF4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7A300B-F4C3-4081-8219-B9635F206E11}" type="datetimeFigureOut">
              <a:rPr lang="es-CO" smtClean="0"/>
              <a:t>7/03/2024</a:t>
            </a:fld>
            <a:endParaRPr lang="es-CO"/>
          </a:p>
        </p:txBody>
      </p:sp>
      <p:sp>
        <p:nvSpPr>
          <p:cNvPr id="5" name="Marcador de pie de página 4">
            <a:extLst>
              <a:ext uri="{FF2B5EF4-FFF2-40B4-BE49-F238E27FC236}">
                <a16:creationId xmlns:a16="http://schemas.microsoft.com/office/drawing/2014/main" id="{51DDB6DA-82AB-4060-B968-7B34D5F93E9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70680248-1AC5-4682-8991-1D06D7A0F34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16ADF2-42F5-42DA-A555-81223F35269D}" type="slidenum">
              <a:rPr lang="es-CO" smtClean="0"/>
              <a:t>‹Nº›</a:t>
            </a:fld>
            <a:endParaRPr lang="es-CO"/>
          </a:p>
        </p:txBody>
      </p:sp>
    </p:spTree>
    <p:extLst>
      <p:ext uri="{BB962C8B-B14F-4D97-AF65-F5344CB8AC3E}">
        <p14:creationId xmlns:p14="http://schemas.microsoft.com/office/powerpoint/2010/main" val="32173162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267907" y="-228600"/>
            <a:ext cx="13011150" cy="7315200"/>
          </a:xfrm>
          <a:prstGeom prst="rect">
            <a:avLst/>
          </a:prstGeom>
        </p:spPr>
      </p:pic>
      <p:sp>
        <p:nvSpPr>
          <p:cNvPr id="2" name="Título 1">
            <a:extLst>
              <a:ext uri="{FF2B5EF4-FFF2-40B4-BE49-F238E27FC236}">
                <a16:creationId xmlns:a16="http://schemas.microsoft.com/office/drawing/2014/main" id="{A106419E-8ECE-447E-B9CD-50786F792A88}"/>
              </a:ext>
            </a:extLst>
          </p:cNvPr>
          <p:cNvSpPr>
            <a:spLocks noGrp="1"/>
          </p:cNvSpPr>
          <p:nvPr>
            <p:ph type="ctrTitle"/>
          </p:nvPr>
        </p:nvSpPr>
        <p:spPr>
          <a:xfrm>
            <a:off x="1524000" y="777846"/>
            <a:ext cx="9144000" cy="1857777"/>
          </a:xfrm>
        </p:spPr>
        <p:txBody>
          <a:bodyPr>
            <a:normAutofit fontScale="90000"/>
          </a:bodyPr>
          <a:lstStyle/>
          <a:p>
            <a:r>
              <a:rPr lang="es-CO" sz="7200" b="1" dirty="0">
                <a:solidFill>
                  <a:schemeClr val="bg1"/>
                </a:solidFill>
                <a:latin typeface="+mn-lt"/>
                <a:cs typeface="Aharoni" panose="020B0604020202020204" pitchFamily="2" charset="-79"/>
              </a:rPr>
              <a:t>HISTORIA EMPRESARIAL COLOMBIANA</a:t>
            </a:r>
          </a:p>
        </p:txBody>
      </p:sp>
      <p:sp>
        <p:nvSpPr>
          <p:cNvPr id="4" name="Título 1">
            <a:extLst>
              <a:ext uri="{FF2B5EF4-FFF2-40B4-BE49-F238E27FC236}">
                <a16:creationId xmlns:a16="http://schemas.microsoft.com/office/drawing/2014/main" id="{A106419E-8ECE-447E-B9CD-50786F792A88}"/>
              </a:ext>
            </a:extLst>
          </p:cNvPr>
          <p:cNvSpPr txBox="1">
            <a:spLocks/>
          </p:cNvSpPr>
          <p:nvPr/>
        </p:nvSpPr>
        <p:spPr>
          <a:xfrm>
            <a:off x="1676400" y="3001084"/>
            <a:ext cx="9144000" cy="185777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CO" sz="4400" b="1" dirty="0">
                <a:solidFill>
                  <a:schemeClr val="bg1"/>
                </a:solidFill>
                <a:latin typeface="+mn-lt"/>
                <a:cs typeface="Aharoni" panose="020B0604020202020204" pitchFamily="2" charset="-79"/>
              </a:rPr>
              <a:t>OSCAR EDUARDO TORRES FERNANDEZ</a:t>
            </a:r>
          </a:p>
        </p:txBody>
      </p:sp>
    </p:spTree>
    <p:extLst>
      <p:ext uri="{BB962C8B-B14F-4D97-AF65-F5344CB8AC3E}">
        <p14:creationId xmlns:p14="http://schemas.microsoft.com/office/powerpoint/2010/main" val="34926187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8 CuadroTexto"/>
          <p:cNvSpPr txBox="1"/>
          <p:nvPr/>
        </p:nvSpPr>
        <p:spPr>
          <a:xfrm>
            <a:off x="91440" y="363484"/>
            <a:ext cx="12024360" cy="1015663"/>
          </a:xfrm>
          <a:prstGeom prst="rect">
            <a:avLst/>
          </a:prstGeom>
          <a:noFill/>
        </p:spPr>
        <p:txBody>
          <a:bodyPr wrap="square" rtlCol="0">
            <a:spAutoFit/>
          </a:bodyPr>
          <a:lstStyle/>
          <a:p>
            <a:pPr algn="ctr"/>
            <a:r>
              <a:rPr lang="es-CO" sz="6000" b="1" dirty="0"/>
              <a:t>SECTOR TRANSPORTE</a:t>
            </a:r>
          </a:p>
        </p:txBody>
      </p:sp>
      <p:sp>
        <p:nvSpPr>
          <p:cNvPr id="4" name="2 Marcador de contenido"/>
          <p:cNvSpPr txBox="1">
            <a:spLocks/>
          </p:cNvSpPr>
          <p:nvPr/>
        </p:nvSpPr>
        <p:spPr>
          <a:xfrm>
            <a:off x="91440" y="1533691"/>
            <a:ext cx="11698371" cy="423604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itchFamily="34" charset="0"/>
              <a:buChar char="•"/>
            </a:pPr>
            <a:r>
              <a:rPr lang="es-CO" sz="2200" dirty="0"/>
              <a:t>En el siglo XVI el rio Magdalena era navegado por embarcaciones pequeñas construidas por indígenas, bajo la dirección de los españoles. Champanes, Canoas y Bongos.</a:t>
            </a:r>
          </a:p>
          <a:p>
            <a:pPr marL="342900" indent="-342900" algn="l">
              <a:buFont typeface="Arial" pitchFamily="34" charset="0"/>
              <a:buChar char="•"/>
            </a:pPr>
            <a:r>
              <a:rPr lang="es-CO" sz="2200" dirty="0"/>
              <a:t>Se transportaba maíz, yuca y miel desde los puertos del interior hasta Cartagena y Santa Marta para ser exportados a otras regiones de la colonia española.</a:t>
            </a:r>
          </a:p>
          <a:p>
            <a:pPr marL="342900" indent="-342900" algn="l">
              <a:buFont typeface="Arial" pitchFamily="34" charset="0"/>
              <a:buChar char="•"/>
            </a:pPr>
            <a:r>
              <a:rPr lang="es-CO" sz="2200" dirty="0"/>
              <a:t>En 1571 se inició la construcción del Canal del Dique. Iba desde la ciénaga de Palenque hasta Pasacaballos en Cartagena.</a:t>
            </a:r>
          </a:p>
          <a:p>
            <a:pPr marL="342900" indent="-342900" algn="l">
              <a:buFont typeface="Arial" pitchFamily="34" charset="0"/>
              <a:buChar char="•"/>
            </a:pPr>
            <a:r>
              <a:rPr lang="es-CO" sz="2200" dirty="0"/>
              <a:t>Juan Bernardo </a:t>
            </a:r>
            <a:r>
              <a:rPr lang="es-CO" sz="2200" dirty="0" err="1"/>
              <a:t>Elbers</a:t>
            </a:r>
            <a:r>
              <a:rPr lang="es-CO" sz="2200" dirty="0"/>
              <a:t> de nacionalidad alemana trajo en 1824 el barco a vapor “Fidelidad” que fue el primer barco a Vapor en navegar las aguas del rio Magdalena.</a:t>
            </a:r>
          </a:p>
          <a:p>
            <a:pPr marL="342900" indent="-342900" algn="l">
              <a:buFont typeface="Arial" pitchFamily="34" charset="0"/>
              <a:buChar char="•"/>
            </a:pPr>
            <a:r>
              <a:rPr lang="es-CO" sz="2200" dirty="0"/>
              <a:t>En el siglo XIX el rio Magdalena se convierte en la columna vertebral de Colombia en términos comerciales.</a:t>
            </a:r>
          </a:p>
        </p:txBody>
      </p:sp>
    </p:spTree>
    <p:extLst>
      <p:ext uri="{BB962C8B-B14F-4D97-AF65-F5344CB8AC3E}">
        <p14:creationId xmlns:p14="http://schemas.microsoft.com/office/powerpoint/2010/main" val="42044795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8 CuadroTexto"/>
          <p:cNvSpPr txBox="1"/>
          <p:nvPr/>
        </p:nvSpPr>
        <p:spPr>
          <a:xfrm>
            <a:off x="91440" y="363484"/>
            <a:ext cx="12024360" cy="1015663"/>
          </a:xfrm>
          <a:prstGeom prst="rect">
            <a:avLst/>
          </a:prstGeom>
          <a:noFill/>
        </p:spPr>
        <p:txBody>
          <a:bodyPr wrap="square" rtlCol="0">
            <a:spAutoFit/>
          </a:bodyPr>
          <a:lstStyle/>
          <a:p>
            <a:pPr algn="ctr"/>
            <a:r>
              <a:rPr lang="es-CO" sz="6000" b="1" dirty="0"/>
              <a:t>SECTOR TRANSPORTE</a:t>
            </a:r>
          </a:p>
        </p:txBody>
      </p:sp>
      <p:sp>
        <p:nvSpPr>
          <p:cNvPr id="4" name="2 Marcador de contenido"/>
          <p:cNvSpPr txBox="1">
            <a:spLocks/>
          </p:cNvSpPr>
          <p:nvPr/>
        </p:nvSpPr>
        <p:spPr>
          <a:xfrm>
            <a:off x="91440" y="1533691"/>
            <a:ext cx="11698371" cy="423604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itchFamily="34" charset="0"/>
              <a:buChar char="•"/>
            </a:pPr>
            <a:r>
              <a:rPr lang="es-CO" sz="2200" dirty="0"/>
              <a:t>En Octubre de 1899 el comercio fluvial por el rio Magdalena se vio frenado a causa de la guerra de los mil días.</a:t>
            </a:r>
          </a:p>
          <a:p>
            <a:pPr marL="342900" indent="-342900" algn="l">
              <a:buFont typeface="Arial" pitchFamily="34" charset="0"/>
              <a:buChar char="•"/>
            </a:pPr>
            <a:r>
              <a:rPr lang="es-CO" sz="2200" dirty="0"/>
              <a:t>Después de la guerra de los mil días se estanca toda la navegación con fines comerciales por el rio Magdalena.</a:t>
            </a:r>
          </a:p>
          <a:p>
            <a:pPr marL="342900" indent="-342900" algn="l">
              <a:buFont typeface="Arial" pitchFamily="34" charset="0"/>
              <a:buChar char="•"/>
            </a:pPr>
            <a:r>
              <a:rPr lang="es-CO" sz="2200" dirty="0"/>
              <a:t>En la actualidad el rio necesita obras urgentes de dragado y limpieza, por la fuerte contaminación de la que ha sido victima en los últimos años.</a:t>
            </a:r>
          </a:p>
          <a:p>
            <a:pPr marL="342900" indent="-342900" algn="l">
              <a:buFont typeface="Arial" pitchFamily="34" charset="0"/>
              <a:buChar char="•"/>
            </a:pPr>
            <a:r>
              <a:rPr lang="es-CO" sz="2200" dirty="0"/>
              <a:t>En 1961 se quemó el barco a vapor más lujoso de Colombia “El David Arango”.</a:t>
            </a:r>
          </a:p>
          <a:p>
            <a:pPr marL="342900" indent="-342900" algn="l">
              <a:buFont typeface="Arial" pitchFamily="34" charset="0"/>
              <a:buChar char="•"/>
            </a:pPr>
            <a:r>
              <a:rPr lang="es-CO" sz="2200" dirty="0"/>
              <a:t>Hoy en día, aún hay 11 empresas náuticas y pequeñas canoas impulsadas con remo que navegan el rio Magdalena.</a:t>
            </a:r>
          </a:p>
          <a:p>
            <a:pPr marL="342900" indent="-342900" algn="l">
              <a:buFont typeface="Arial" pitchFamily="34" charset="0"/>
              <a:buChar char="•"/>
            </a:pPr>
            <a:endParaRPr lang="es-CO" sz="2200" dirty="0"/>
          </a:p>
        </p:txBody>
      </p:sp>
    </p:spTree>
    <p:extLst>
      <p:ext uri="{BB962C8B-B14F-4D97-AF65-F5344CB8AC3E}">
        <p14:creationId xmlns:p14="http://schemas.microsoft.com/office/powerpoint/2010/main" val="16073772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8 CuadroTexto"/>
          <p:cNvSpPr txBox="1"/>
          <p:nvPr/>
        </p:nvSpPr>
        <p:spPr>
          <a:xfrm>
            <a:off x="91440" y="363484"/>
            <a:ext cx="12024360" cy="1015663"/>
          </a:xfrm>
          <a:prstGeom prst="rect">
            <a:avLst/>
          </a:prstGeom>
          <a:noFill/>
        </p:spPr>
        <p:txBody>
          <a:bodyPr wrap="square" rtlCol="0">
            <a:spAutoFit/>
          </a:bodyPr>
          <a:lstStyle/>
          <a:p>
            <a:pPr algn="ctr"/>
            <a:r>
              <a:rPr lang="es-CO" sz="6000" b="1" dirty="0"/>
              <a:t>SECTOR TRANSPORTE</a:t>
            </a:r>
          </a:p>
        </p:txBody>
      </p:sp>
      <p:sp>
        <p:nvSpPr>
          <p:cNvPr id="4" name="2 Marcador de contenido"/>
          <p:cNvSpPr txBox="1">
            <a:spLocks/>
          </p:cNvSpPr>
          <p:nvPr/>
        </p:nvSpPr>
        <p:spPr>
          <a:xfrm>
            <a:off x="91440" y="1533691"/>
            <a:ext cx="11698371" cy="423604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itchFamily="34" charset="0"/>
              <a:buChar char="•"/>
            </a:pPr>
            <a:r>
              <a:rPr lang="es-CO" sz="2200" dirty="0"/>
              <a:t>La guerra de los mil días dejó al país en una situación de aislamiento con respecto al resto del continente.</a:t>
            </a:r>
          </a:p>
          <a:p>
            <a:pPr marL="342900" indent="-342900" algn="l">
              <a:buFont typeface="Arial" pitchFamily="34" charset="0"/>
              <a:buChar char="•"/>
            </a:pPr>
            <a:r>
              <a:rPr lang="es-CO" sz="2200" dirty="0"/>
              <a:t>En Octubre de 1899 un minero y negociante antioqueño “Don </a:t>
            </a:r>
            <a:r>
              <a:rPr lang="es-CO" sz="2200" dirty="0" err="1"/>
              <a:t>Coroliano</a:t>
            </a:r>
            <a:r>
              <a:rPr lang="es-CO" sz="2200" dirty="0"/>
              <a:t> Amador”  trajo el primer carro “</a:t>
            </a:r>
            <a:r>
              <a:rPr lang="es-CO" sz="2200" dirty="0" err="1"/>
              <a:t>Dion</a:t>
            </a:r>
            <a:r>
              <a:rPr lang="es-CO" sz="2200" dirty="0"/>
              <a:t> </a:t>
            </a:r>
            <a:r>
              <a:rPr lang="es-CO" sz="2200" dirty="0" err="1"/>
              <a:t>Bouton</a:t>
            </a:r>
            <a:r>
              <a:rPr lang="es-CO" sz="2200" dirty="0"/>
              <a:t>”.</a:t>
            </a:r>
          </a:p>
          <a:p>
            <a:pPr marL="342900" indent="-342900" algn="l">
              <a:buFont typeface="Arial" pitchFamily="34" charset="0"/>
              <a:buChar char="•"/>
            </a:pPr>
            <a:r>
              <a:rPr lang="es-CO" sz="2200" dirty="0"/>
              <a:t>El primer reto para los propietarios de vehículos en Colombia fue que las vías estaban hechas solamente para las mulas y los carromatos tirados por caballo. no eran en asfalto si no en piedra.</a:t>
            </a:r>
          </a:p>
          <a:p>
            <a:pPr marL="342900" indent="-342900" algn="l">
              <a:buFont typeface="Arial" pitchFamily="34" charset="0"/>
              <a:buChar char="•"/>
            </a:pPr>
            <a:r>
              <a:rPr lang="es-CO" sz="2200" dirty="0"/>
              <a:t>En 1905 el presidente Rafael Reyes se convirtió en el primer presidente en tener un carro oficial.</a:t>
            </a:r>
          </a:p>
          <a:p>
            <a:pPr marL="342900" indent="-342900" algn="l">
              <a:buFont typeface="Arial" pitchFamily="34" charset="0"/>
              <a:buChar char="•"/>
            </a:pPr>
            <a:r>
              <a:rPr lang="es-CO" sz="2200" dirty="0"/>
              <a:t> El automóvil rápidamente se convirtió en un símbolo de prestigio, y así es hasta nuestros días.</a:t>
            </a:r>
          </a:p>
          <a:p>
            <a:pPr marL="342900" indent="-342900" algn="l">
              <a:buFont typeface="Arial" pitchFamily="34" charset="0"/>
              <a:buChar char="•"/>
            </a:pPr>
            <a:r>
              <a:rPr lang="es-CO" sz="2200" dirty="0"/>
              <a:t>Solo hasta 1916, el presidente José Vicente Concha dio prioridad a la construcción de vías entre las principales ciudades del país. En 1930 ya se habían </a:t>
            </a:r>
            <a:r>
              <a:rPr lang="es-CO" sz="2200" dirty="0" err="1"/>
              <a:t>contruido</a:t>
            </a:r>
            <a:r>
              <a:rPr lang="es-CO" sz="2200" dirty="0"/>
              <a:t> alrededor de 6.000 </a:t>
            </a:r>
            <a:r>
              <a:rPr lang="es-CO" sz="2200" dirty="0" err="1"/>
              <a:t>kmts</a:t>
            </a:r>
            <a:r>
              <a:rPr lang="es-CO" sz="2200" dirty="0"/>
              <a:t> de carreteras.</a:t>
            </a:r>
          </a:p>
        </p:txBody>
      </p:sp>
    </p:spTree>
    <p:extLst>
      <p:ext uri="{BB962C8B-B14F-4D97-AF65-F5344CB8AC3E}">
        <p14:creationId xmlns:p14="http://schemas.microsoft.com/office/powerpoint/2010/main" val="13705397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8 CuadroTexto"/>
          <p:cNvSpPr txBox="1"/>
          <p:nvPr/>
        </p:nvSpPr>
        <p:spPr>
          <a:xfrm>
            <a:off x="91440" y="363484"/>
            <a:ext cx="12024360" cy="1015663"/>
          </a:xfrm>
          <a:prstGeom prst="rect">
            <a:avLst/>
          </a:prstGeom>
          <a:noFill/>
        </p:spPr>
        <p:txBody>
          <a:bodyPr wrap="square" rtlCol="0">
            <a:spAutoFit/>
          </a:bodyPr>
          <a:lstStyle/>
          <a:p>
            <a:pPr algn="ctr"/>
            <a:r>
              <a:rPr lang="es-CO" sz="6000" b="1" dirty="0"/>
              <a:t>SECTOR TRANSPORTE</a:t>
            </a:r>
          </a:p>
        </p:txBody>
      </p:sp>
      <p:sp>
        <p:nvSpPr>
          <p:cNvPr id="4" name="2 Marcador de contenido"/>
          <p:cNvSpPr txBox="1">
            <a:spLocks/>
          </p:cNvSpPr>
          <p:nvPr/>
        </p:nvSpPr>
        <p:spPr>
          <a:xfrm>
            <a:off x="91440" y="1533691"/>
            <a:ext cx="11698371" cy="423604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itchFamily="34" charset="0"/>
              <a:buChar char="•"/>
            </a:pPr>
            <a:r>
              <a:rPr lang="es-CO" sz="2200" dirty="0"/>
              <a:t>En 1920 el auge de la construcción de carreteras se combinó con el auge cafetero, creando una bonanza económica en ese periodo.</a:t>
            </a:r>
          </a:p>
          <a:p>
            <a:pPr marL="342900" indent="-342900" algn="l">
              <a:buFont typeface="Arial" pitchFamily="34" charset="0"/>
              <a:buChar char="•"/>
            </a:pPr>
            <a:r>
              <a:rPr lang="es-CO" sz="2200" dirty="0"/>
              <a:t>La bonanza cafetera obliga a la importación de camiones para el traslado de este importante producto.</a:t>
            </a:r>
          </a:p>
          <a:p>
            <a:pPr marL="342900" indent="-342900" algn="l">
              <a:buFont typeface="Arial" pitchFamily="34" charset="0"/>
              <a:buChar char="•"/>
            </a:pPr>
            <a:r>
              <a:rPr lang="es-CO" sz="2200" dirty="0"/>
              <a:t>En los 60´s y 70´s comienza a ser adquirido por la clase media.</a:t>
            </a:r>
          </a:p>
          <a:p>
            <a:pPr marL="342900" indent="-342900" algn="l">
              <a:buFont typeface="Arial" pitchFamily="34" charset="0"/>
              <a:buChar char="•"/>
            </a:pPr>
            <a:r>
              <a:rPr lang="es-CO" sz="2200" dirty="0"/>
              <a:t>El acceso al crédito y la reducción de los precios de los automóviles por causa de los tratados de libre comercio. Hace que se masifique el uso del automóvil como principal medio de transporte en nuestro país.</a:t>
            </a:r>
          </a:p>
        </p:txBody>
      </p:sp>
    </p:spTree>
    <p:extLst>
      <p:ext uri="{BB962C8B-B14F-4D97-AF65-F5344CB8AC3E}">
        <p14:creationId xmlns:p14="http://schemas.microsoft.com/office/powerpoint/2010/main" val="7961669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2884451"/>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1298</TotalTime>
  <Words>505</Words>
  <Application>Microsoft Office PowerPoint</Application>
  <PresentationFormat>Panorámica</PresentationFormat>
  <Paragraphs>26</Paragraphs>
  <Slides>6</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6</vt:i4>
      </vt:variant>
    </vt:vector>
  </HeadingPairs>
  <TitlesOfParts>
    <vt:vector size="11" baseType="lpstr">
      <vt:lpstr>Aharoni</vt:lpstr>
      <vt:lpstr>Arial</vt:lpstr>
      <vt:lpstr>Calibri</vt:lpstr>
      <vt:lpstr>Calibri Light</vt:lpstr>
      <vt:lpstr>Tema de Office</vt:lpstr>
      <vt:lpstr>HISTORIA EMPRESARIAL COLOMBIANA</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Oscar</dc:creator>
  <cp:lastModifiedBy>Dell</cp:lastModifiedBy>
  <cp:revision>155</cp:revision>
  <dcterms:created xsi:type="dcterms:W3CDTF">2019-03-06T14:49:26Z</dcterms:created>
  <dcterms:modified xsi:type="dcterms:W3CDTF">2024-03-07T22:23:26Z</dcterms:modified>
</cp:coreProperties>
</file>