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0" r:id="rId3"/>
    <p:sldId id="289" r:id="rId4"/>
    <p:sldId id="291" r:id="rId5"/>
    <p:sldId id="292" r:id="rId6"/>
    <p:sldId id="258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846"/>
            <a:ext cx="9144000" cy="1857777"/>
          </a:xfrm>
        </p:spPr>
        <p:txBody>
          <a:bodyPr>
            <a:normAutofit fontScale="90000"/>
          </a:bodyPr>
          <a:lstStyle/>
          <a:p>
            <a:r>
              <a:rPr lang="es-CO" sz="72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HISTORIA EMPRESARIAL COLOMBIANA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 txBox="1">
            <a:spLocks/>
          </p:cNvSpPr>
          <p:nvPr/>
        </p:nvSpPr>
        <p:spPr>
          <a:xfrm>
            <a:off x="1676400" y="3001084"/>
            <a:ext cx="9144000" cy="185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OSCAR EDUARDO TORRES FERNANDEZ</a:t>
            </a:r>
          </a:p>
        </p:txBody>
      </p:sp>
    </p:spTree>
    <p:extLst>
      <p:ext uri="{BB962C8B-B14F-4D97-AF65-F5344CB8AC3E}">
        <p14:creationId xmlns:p14="http://schemas.microsoft.com/office/powerpoint/2010/main" val="349261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02302" y="425304"/>
            <a:ext cx="10214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/>
              <a:t>LA RECONQUISTA ESPAÑOLA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Fernando VII es restituido en el poder y ordena lo que se conoce como “La Restauración”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Llegada del general Pablo Morillo el 24 de Mayo de 1816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Entran por Cartagena y se bloquean los puertos comerciales de La Dorada y Puerto Salgar llegando a Santafé de Bogotá.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Régimen del terror (Creación de tribunales militares)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CO" dirty="0"/>
              <a:t>El Consejo de Purificación (Revolucionarios sin delitos de sangre)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CO" dirty="0"/>
              <a:t>La Junta de Secuestros (Recuperación de bienes)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s-CO" dirty="0"/>
              <a:t>El Consejo de Guerra Permanente (Revolucionarios con delitos de sangre)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808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02302" y="425304"/>
            <a:ext cx="10214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/>
              <a:t>LA RECONQUISTA ESPAÑOLA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La reconquista española se centró en los caudillos y los políticos, descuidando a los militantes del pueblo, por considerarlos sin importancia.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El proceso de la reconquista reavivo el sentimiento patriótico de los que inicialmente no eran simpatizantes del movimiento independentista.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085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02302" y="425304"/>
            <a:ext cx="102382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/>
              <a:t>LA GUERRA DE LOS MIL DÍAS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17 de Octubre de 1899 y el 21 de Noviembre de 1902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Rafael Núñez, siendo liberal, es apoyado también por el partido conservador para ser presidente entre 1884 y 1886.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El gobierno estaba en manos de los nacionalistas (Periodo de “Regeneración”)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En el periodo de “Regeneración” se promulgo la constitución de </a:t>
            </a:r>
            <a:r>
              <a:rPr lang="es-CO" dirty="0" err="1"/>
              <a:t>Rionegro</a:t>
            </a:r>
            <a:r>
              <a:rPr lang="es-CO" dirty="0"/>
              <a:t> en 1886, se eliminó el federalismo y se devolvieron privilegios a la Iglesia Católica.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 Los liberales y conservadores radicales se enfrentan con los nacionalistas. El líder liberal Pablo Emilio Villar realizó el primer ataque en Bucaramanga.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Uno de los periodos más grandes de polarización del país. (Estado autoritario y marginación total de la oposición)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Finaliza la guerra con la firma del tratado de </a:t>
            </a:r>
            <a:r>
              <a:rPr lang="es-CO" dirty="0" err="1"/>
              <a:t>Neerlandia</a:t>
            </a:r>
            <a:r>
              <a:rPr lang="es-CO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668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8941" y="411342"/>
            <a:ext cx="11731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/>
              <a:t>CONSECUENCIAS DE LA GUERRA DE LOS MIL DÍAS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26711" y="1852747"/>
            <a:ext cx="10955689" cy="356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Rol determinante de las mujeres. Algo parecido al movimiento independentista </a:t>
            </a:r>
            <a:r>
              <a:rPr lang="es-CO"/>
              <a:t>conocido como las Juanas.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Más de 100.000 colombianos muertos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Independencia de Panamá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dirty="0"/>
              <a:t>El empobrecimiento de Colombia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  <a:p>
            <a:pPr marL="342900" indent="-342900" algn="l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603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323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Tema de Office</vt:lpstr>
      <vt:lpstr>HISTORIA EMPRESARIAL COLOMBIANA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Dell</cp:lastModifiedBy>
  <cp:revision>144</cp:revision>
  <dcterms:created xsi:type="dcterms:W3CDTF">2019-03-06T14:49:26Z</dcterms:created>
  <dcterms:modified xsi:type="dcterms:W3CDTF">2024-03-07T22:23:03Z</dcterms:modified>
</cp:coreProperties>
</file>