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4E1C5-0E65-4FB9-91F1-9BC56F6E50A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CD5E958-59AB-4074-839C-DF598EF2BE1C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Analizar</a:t>
          </a:r>
          <a:endParaRPr lang="es-CO" dirty="0">
            <a:solidFill>
              <a:schemeClr val="bg1"/>
            </a:solidFill>
          </a:endParaRPr>
        </a:p>
      </dgm:t>
    </dgm:pt>
    <dgm:pt modelId="{9C27B987-5D4A-44F0-8B18-66EADFAE326C}" type="parTrans" cxnId="{2912AEF1-E094-4982-9D38-59194AF24B69}">
      <dgm:prSet/>
      <dgm:spPr/>
      <dgm:t>
        <a:bodyPr/>
        <a:lstStyle/>
        <a:p>
          <a:endParaRPr lang="es-CO"/>
        </a:p>
      </dgm:t>
    </dgm:pt>
    <dgm:pt modelId="{66074317-71FA-4DF9-8AB1-B667B1D12DD3}" type="sibTrans" cxnId="{2912AEF1-E094-4982-9D38-59194AF24B69}">
      <dgm:prSet/>
      <dgm:spPr/>
      <dgm:t>
        <a:bodyPr/>
        <a:lstStyle/>
        <a:p>
          <a:endParaRPr lang="es-CO"/>
        </a:p>
      </dgm:t>
    </dgm:pt>
    <dgm:pt modelId="{8487BD13-2EE8-4AFD-B75F-BB9C84319123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Diseñar</a:t>
          </a:r>
          <a:endParaRPr lang="es-CO" dirty="0">
            <a:solidFill>
              <a:schemeClr val="bg1"/>
            </a:solidFill>
          </a:endParaRPr>
        </a:p>
      </dgm:t>
    </dgm:pt>
    <dgm:pt modelId="{84B1A157-CDA8-4E71-8787-A5B158A3E612}" type="parTrans" cxnId="{0163E63C-13EA-42AD-82CE-20D4B32B71D8}">
      <dgm:prSet/>
      <dgm:spPr/>
      <dgm:t>
        <a:bodyPr/>
        <a:lstStyle/>
        <a:p>
          <a:endParaRPr lang="es-CO"/>
        </a:p>
      </dgm:t>
    </dgm:pt>
    <dgm:pt modelId="{8D34B95A-04AF-4831-9238-7D70AAEED2F2}" type="sibTrans" cxnId="{0163E63C-13EA-42AD-82CE-20D4B32B71D8}">
      <dgm:prSet/>
      <dgm:spPr/>
      <dgm:t>
        <a:bodyPr/>
        <a:lstStyle/>
        <a:p>
          <a:endParaRPr lang="es-CO"/>
        </a:p>
      </dgm:t>
    </dgm:pt>
    <dgm:pt modelId="{D0B73A99-62BB-4F03-A63C-6BE3C5B0A7B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Implementar</a:t>
          </a:r>
          <a:endParaRPr lang="es-CO" dirty="0">
            <a:solidFill>
              <a:schemeClr val="bg1"/>
            </a:solidFill>
          </a:endParaRPr>
        </a:p>
      </dgm:t>
    </dgm:pt>
    <dgm:pt modelId="{1F2EBE0F-1C39-4B4F-9702-15AC969272DC}" type="parTrans" cxnId="{CD51983C-7DF6-45FD-A84B-B889266DE3EA}">
      <dgm:prSet/>
      <dgm:spPr/>
      <dgm:t>
        <a:bodyPr/>
        <a:lstStyle/>
        <a:p>
          <a:endParaRPr lang="es-CO"/>
        </a:p>
      </dgm:t>
    </dgm:pt>
    <dgm:pt modelId="{FA02E883-7F05-412D-9044-ED420AACBED6}" type="sibTrans" cxnId="{CD51983C-7DF6-45FD-A84B-B889266DE3EA}">
      <dgm:prSet/>
      <dgm:spPr/>
      <dgm:t>
        <a:bodyPr/>
        <a:lstStyle/>
        <a:p>
          <a:endParaRPr lang="es-CO"/>
        </a:p>
      </dgm:t>
    </dgm:pt>
    <dgm:pt modelId="{CF23EF99-A7D2-41A5-8257-F9BA3C6BC484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Mantener</a:t>
          </a:r>
          <a:endParaRPr lang="es-CO" dirty="0">
            <a:solidFill>
              <a:schemeClr val="bg1"/>
            </a:solidFill>
          </a:endParaRPr>
        </a:p>
      </dgm:t>
    </dgm:pt>
    <dgm:pt modelId="{9967FB7B-8DCD-4C4F-91AD-2099D29AB34A}" type="parTrans" cxnId="{4A8387F8-55AB-49A2-B625-072694F3172F}">
      <dgm:prSet/>
      <dgm:spPr/>
      <dgm:t>
        <a:bodyPr/>
        <a:lstStyle/>
        <a:p>
          <a:endParaRPr lang="es-CO"/>
        </a:p>
      </dgm:t>
    </dgm:pt>
    <dgm:pt modelId="{34E1E1FA-3A92-484B-A9FE-6459318CC09A}" type="sibTrans" cxnId="{4A8387F8-55AB-49A2-B625-072694F3172F}">
      <dgm:prSet/>
      <dgm:spPr/>
      <dgm:t>
        <a:bodyPr/>
        <a:lstStyle/>
        <a:p>
          <a:endParaRPr lang="es-CO"/>
        </a:p>
      </dgm:t>
    </dgm:pt>
    <dgm:pt modelId="{893E558D-2F3D-4B2C-B01A-F4D37BFC4995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Investigar</a:t>
          </a:r>
          <a:endParaRPr lang="es-CO" dirty="0">
            <a:solidFill>
              <a:schemeClr val="bg1"/>
            </a:solidFill>
          </a:endParaRPr>
        </a:p>
      </dgm:t>
    </dgm:pt>
    <dgm:pt modelId="{245A4FF1-07C3-4CE4-8599-EF1796A61EAA}" type="parTrans" cxnId="{4089C882-B32E-46C9-AAA2-643A3677971F}">
      <dgm:prSet/>
      <dgm:spPr/>
      <dgm:t>
        <a:bodyPr/>
        <a:lstStyle/>
        <a:p>
          <a:endParaRPr lang="es-CO"/>
        </a:p>
      </dgm:t>
    </dgm:pt>
    <dgm:pt modelId="{FDAE5744-6CD4-48D0-8689-F635F0457B62}" type="sibTrans" cxnId="{4089C882-B32E-46C9-AAA2-643A3677971F}">
      <dgm:prSet/>
      <dgm:spPr/>
      <dgm:t>
        <a:bodyPr/>
        <a:lstStyle/>
        <a:p>
          <a:endParaRPr lang="es-CO"/>
        </a:p>
      </dgm:t>
    </dgm:pt>
    <dgm:pt modelId="{95CF5CF4-D584-427A-B2D1-DE1FE9CCB983}" type="pres">
      <dgm:prSet presAssocID="{4DC4E1C5-0E65-4FB9-91F1-9BC56F6E50AE}" presName="cycle" presStyleCnt="0">
        <dgm:presLayoutVars>
          <dgm:dir/>
          <dgm:resizeHandles val="exact"/>
        </dgm:presLayoutVars>
      </dgm:prSet>
      <dgm:spPr/>
    </dgm:pt>
    <dgm:pt modelId="{502E35A8-B433-44EE-8D7A-26619E45EC73}" type="pres">
      <dgm:prSet presAssocID="{0CD5E958-59AB-4074-839C-DF598EF2BE1C}" presName="dummy" presStyleCnt="0"/>
      <dgm:spPr/>
    </dgm:pt>
    <dgm:pt modelId="{9830853F-62E8-4031-AE27-63870A0C8F89}" type="pres">
      <dgm:prSet presAssocID="{0CD5E958-59AB-4074-839C-DF598EF2BE1C}" presName="node" presStyleLbl="revTx" presStyleIdx="0" presStyleCnt="5">
        <dgm:presLayoutVars>
          <dgm:bulletEnabled val="1"/>
        </dgm:presLayoutVars>
      </dgm:prSet>
      <dgm:spPr/>
    </dgm:pt>
    <dgm:pt modelId="{DB37A425-FAE2-4C51-84CD-412ED781E58F}" type="pres">
      <dgm:prSet presAssocID="{66074317-71FA-4DF9-8AB1-B667B1D12DD3}" presName="sibTrans" presStyleLbl="node1" presStyleIdx="0" presStyleCnt="5"/>
      <dgm:spPr/>
    </dgm:pt>
    <dgm:pt modelId="{05114509-3D8D-4BD9-9E3B-E378FDA03D6E}" type="pres">
      <dgm:prSet presAssocID="{8487BD13-2EE8-4AFD-B75F-BB9C84319123}" presName="dummy" presStyleCnt="0"/>
      <dgm:spPr/>
    </dgm:pt>
    <dgm:pt modelId="{13622B25-5948-4C49-90B1-09871E52D823}" type="pres">
      <dgm:prSet presAssocID="{8487BD13-2EE8-4AFD-B75F-BB9C84319123}" presName="node" presStyleLbl="revTx" presStyleIdx="1" presStyleCnt="5">
        <dgm:presLayoutVars>
          <dgm:bulletEnabled val="1"/>
        </dgm:presLayoutVars>
      </dgm:prSet>
      <dgm:spPr/>
    </dgm:pt>
    <dgm:pt modelId="{2B4691C4-3ADE-4644-AC3A-09A14A1D67FE}" type="pres">
      <dgm:prSet presAssocID="{8D34B95A-04AF-4831-9238-7D70AAEED2F2}" presName="sibTrans" presStyleLbl="node1" presStyleIdx="1" presStyleCnt="5"/>
      <dgm:spPr/>
    </dgm:pt>
    <dgm:pt modelId="{9E31A4F4-D78E-4D1F-A0A3-FBD9B35C7962}" type="pres">
      <dgm:prSet presAssocID="{D0B73A99-62BB-4F03-A63C-6BE3C5B0A7B9}" presName="dummy" presStyleCnt="0"/>
      <dgm:spPr/>
    </dgm:pt>
    <dgm:pt modelId="{F9F62EBA-2984-4475-9B7D-0029ACB55776}" type="pres">
      <dgm:prSet presAssocID="{D0B73A99-62BB-4F03-A63C-6BE3C5B0A7B9}" presName="node" presStyleLbl="revTx" presStyleIdx="2" presStyleCnt="5">
        <dgm:presLayoutVars>
          <dgm:bulletEnabled val="1"/>
        </dgm:presLayoutVars>
      </dgm:prSet>
      <dgm:spPr/>
    </dgm:pt>
    <dgm:pt modelId="{DF2ACDEA-0281-4EC7-890F-E99ADF9CB77D}" type="pres">
      <dgm:prSet presAssocID="{FA02E883-7F05-412D-9044-ED420AACBED6}" presName="sibTrans" presStyleLbl="node1" presStyleIdx="2" presStyleCnt="5"/>
      <dgm:spPr/>
    </dgm:pt>
    <dgm:pt modelId="{B1F72F84-2204-4A0B-9AE4-95F038338D07}" type="pres">
      <dgm:prSet presAssocID="{CF23EF99-A7D2-41A5-8257-F9BA3C6BC484}" presName="dummy" presStyleCnt="0"/>
      <dgm:spPr/>
    </dgm:pt>
    <dgm:pt modelId="{F96967F3-7EFD-4148-BCB0-DC7EAB73E7B4}" type="pres">
      <dgm:prSet presAssocID="{CF23EF99-A7D2-41A5-8257-F9BA3C6BC484}" presName="node" presStyleLbl="revTx" presStyleIdx="3" presStyleCnt="5">
        <dgm:presLayoutVars>
          <dgm:bulletEnabled val="1"/>
        </dgm:presLayoutVars>
      </dgm:prSet>
      <dgm:spPr/>
    </dgm:pt>
    <dgm:pt modelId="{E4E586B7-DED9-4972-BD3D-C11FF6F7AF67}" type="pres">
      <dgm:prSet presAssocID="{34E1E1FA-3A92-484B-A9FE-6459318CC09A}" presName="sibTrans" presStyleLbl="node1" presStyleIdx="3" presStyleCnt="5"/>
      <dgm:spPr/>
    </dgm:pt>
    <dgm:pt modelId="{2E24914E-FDCA-4000-9BF1-72DFFBA65655}" type="pres">
      <dgm:prSet presAssocID="{893E558D-2F3D-4B2C-B01A-F4D37BFC4995}" presName="dummy" presStyleCnt="0"/>
      <dgm:spPr/>
    </dgm:pt>
    <dgm:pt modelId="{8CDEBB3D-08BD-4199-9C09-29D49266193E}" type="pres">
      <dgm:prSet presAssocID="{893E558D-2F3D-4B2C-B01A-F4D37BFC4995}" presName="node" presStyleLbl="revTx" presStyleIdx="4" presStyleCnt="5">
        <dgm:presLayoutVars>
          <dgm:bulletEnabled val="1"/>
        </dgm:presLayoutVars>
      </dgm:prSet>
      <dgm:spPr/>
    </dgm:pt>
    <dgm:pt modelId="{D5560273-B5CD-4379-A85D-B08A14E59DC1}" type="pres">
      <dgm:prSet presAssocID="{FDAE5744-6CD4-48D0-8689-F635F0457B62}" presName="sibTrans" presStyleLbl="node1" presStyleIdx="4" presStyleCnt="5" custLinFactNeighborX="1400" custLinFactNeighborY="-1445"/>
      <dgm:spPr/>
    </dgm:pt>
  </dgm:ptLst>
  <dgm:cxnLst>
    <dgm:cxn modelId="{92DCE006-4356-4D3D-9586-240CEB824F96}" type="presOf" srcId="{66074317-71FA-4DF9-8AB1-B667B1D12DD3}" destId="{DB37A425-FAE2-4C51-84CD-412ED781E58F}" srcOrd="0" destOrd="0" presId="urn:microsoft.com/office/officeart/2005/8/layout/cycle1"/>
    <dgm:cxn modelId="{5ACF810E-6AD7-4BD6-9AE6-A44538B31CD3}" type="presOf" srcId="{FA02E883-7F05-412D-9044-ED420AACBED6}" destId="{DF2ACDEA-0281-4EC7-890F-E99ADF9CB77D}" srcOrd="0" destOrd="0" presId="urn:microsoft.com/office/officeart/2005/8/layout/cycle1"/>
    <dgm:cxn modelId="{40C53B17-6441-4364-8945-E74E85A48C9D}" type="presOf" srcId="{893E558D-2F3D-4B2C-B01A-F4D37BFC4995}" destId="{8CDEBB3D-08BD-4199-9C09-29D49266193E}" srcOrd="0" destOrd="0" presId="urn:microsoft.com/office/officeart/2005/8/layout/cycle1"/>
    <dgm:cxn modelId="{361A6A29-462B-4253-BD51-4871E3715FE0}" type="presOf" srcId="{FDAE5744-6CD4-48D0-8689-F635F0457B62}" destId="{D5560273-B5CD-4379-A85D-B08A14E59DC1}" srcOrd="0" destOrd="0" presId="urn:microsoft.com/office/officeart/2005/8/layout/cycle1"/>
    <dgm:cxn modelId="{CD51983C-7DF6-45FD-A84B-B889266DE3EA}" srcId="{4DC4E1C5-0E65-4FB9-91F1-9BC56F6E50AE}" destId="{D0B73A99-62BB-4F03-A63C-6BE3C5B0A7B9}" srcOrd="2" destOrd="0" parTransId="{1F2EBE0F-1C39-4B4F-9702-15AC969272DC}" sibTransId="{FA02E883-7F05-412D-9044-ED420AACBED6}"/>
    <dgm:cxn modelId="{0163E63C-13EA-42AD-82CE-20D4B32B71D8}" srcId="{4DC4E1C5-0E65-4FB9-91F1-9BC56F6E50AE}" destId="{8487BD13-2EE8-4AFD-B75F-BB9C84319123}" srcOrd="1" destOrd="0" parTransId="{84B1A157-CDA8-4E71-8787-A5B158A3E612}" sibTransId="{8D34B95A-04AF-4831-9238-7D70AAEED2F2}"/>
    <dgm:cxn modelId="{B359CC6E-88A4-4483-9929-170D6364CB38}" type="presOf" srcId="{8D34B95A-04AF-4831-9238-7D70AAEED2F2}" destId="{2B4691C4-3ADE-4644-AC3A-09A14A1D67FE}" srcOrd="0" destOrd="0" presId="urn:microsoft.com/office/officeart/2005/8/layout/cycle1"/>
    <dgm:cxn modelId="{07299E7B-7F51-4882-BBD3-458D1776EF20}" type="presOf" srcId="{8487BD13-2EE8-4AFD-B75F-BB9C84319123}" destId="{13622B25-5948-4C49-90B1-09871E52D823}" srcOrd="0" destOrd="0" presId="urn:microsoft.com/office/officeart/2005/8/layout/cycle1"/>
    <dgm:cxn modelId="{D611CC81-AD9F-4947-8BF3-AEDAFC8B9911}" type="presOf" srcId="{4DC4E1C5-0E65-4FB9-91F1-9BC56F6E50AE}" destId="{95CF5CF4-D584-427A-B2D1-DE1FE9CCB983}" srcOrd="0" destOrd="0" presId="urn:microsoft.com/office/officeart/2005/8/layout/cycle1"/>
    <dgm:cxn modelId="{4089C882-B32E-46C9-AAA2-643A3677971F}" srcId="{4DC4E1C5-0E65-4FB9-91F1-9BC56F6E50AE}" destId="{893E558D-2F3D-4B2C-B01A-F4D37BFC4995}" srcOrd="4" destOrd="0" parTransId="{245A4FF1-07C3-4CE4-8599-EF1796A61EAA}" sibTransId="{FDAE5744-6CD4-48D0-8689-F635F0457B62}"/>
    <dgm:cxn modelId="{0A60A88D-DC33-44EA-B351-57C9B1A5E74F}" type="presOf" srcId="{D0B73A99-62BB-4F03-A63C-6BE3C5B0A7B9}" destId="{F9F62EBA-2984-4475-9B7D-0029ACB55776}" srcOrd="0" destOrd="0" presId="urn:microsoft.com/office/officeart/2005/8/layout/cycle1"/>
    <dgm:cxn modelId="{87F687BC-1786-4755-B468-4319EDDF948D}" type="presOf" srcId="{0CD5E958-59AB-4074-839C-DF598EF2BE1C}" destId="{9830853F-62E8-4031-AE27-63870A0C8F89}" srcOrd="0" destOrd="0" presId="urn:microsoft.com/office/officeart/2005/8/layout/cycle1"/>
    <dgm:cxn modelId="{68F11BEA-E95B-4DB9-A987-BECA40F73756}" type="presOf" srcId="{CF23EF99-A7D2-41A5-8257-F9BA3C6BC484}" destId="{F96967F3-7EFD-4148-BCB0-DC7EAB73E7B4}" srcOrd="0" destOrd="0" presId="urn:microsoft.com/office/officeart/2005/8/layout/cycle1"/>
    <dgm:cxn modelId="{2912AEF1-E094-4982-9D38-59194AF24B69}" srcId="{4DC4E1C5-0E65-4FB9-91F1-9BC56F6E50AE}" destId="{0CD5E958-59AB-4074-839C-DF598EF2BE1C}" srcOrd="0" destOrd="0" parTransId="{9C27B987-5D4A-44F0-8B18-66EADFAE326C}" sibTransId="{66074317-71FA-4DF9-8AB1-B667B1D12DD3}"/>
    <dgm:cxn modelId="{972B7AF5-B244-43AB-A127-52AD1EA7F44F}" type="presOf" srcId="{34E1E1FA-3A92-484B-A9FE-6459318CC09A}" destId="{E4E586B7-DED9-4972-BD3D-C11FF6F7AF67}" srcOrd="0" destOrd="0" presId="urn:microsoft.com/office/officeart/2005/8/layout/cycle1"/>
    <dgm:cxn modelId="{4A8387F8-55AB-49A2-B625-072694F3172F}" srcId="{4DC4E1C5-0E65-4FB9-91F1-9BC56F6E50AE}" destId="{CF23EF99-A7D2-41A5-8257-F9BA3C6BC484}" srcOrd="3" destOrd="0" parTransId="{9967FB7B-8DCD-4C4F-91AD-2099D29AB34A}" sibTransId="{34E1E1FA-3A92-484B-A9FE-6459318CC09A}"/>
    <dgm:cxn modelId="{86D2632B-032B-4C12-ADA3-8A66A1AADBF2}" type="presParOf" srcId="{95CF5CF4-D584-427A-B2D1-DE1FE9CCB983}" destId="{502E35A8-B433-44EE-8D7A-26619E45EC73}" srcOrd="0" destOrd="0" presId="urn:microsoft.com/office/officeart/2005/8/layout/cycle1"/>
    <dgm:cxn modelId="{362B29EB-F922-48FB-984E-823AF8087E5D}" type="presParOf" srcId="{95CF5CF4-D584-427A-B2D1-DE1FE9CCB983}" destId="{9830853F-62E8-4031-AE27-63870A0C8F89}" srcOrd="1" destOrd="0" presId="urn:microsoft.com/office/officeart/2005/8/layout/cycle1"/>
    <dgm:cxn modelId="{8539F5AB-EF66-4193-85B1-1091E3C12FA0}" type="presParOf" srcId="{95CF5CF4-D584-427A-B2D1-DE1FE9CCB983}" destId="{DB37A425-FAE2-4C51-84CD-412ED781E58F}" srcOrd="2" destOrd="0" presId="urn:microsoft.com/office/officeart/2005/8/layout/cycle1"/>
    <dgm:cxn modelId="{AADDDC49-081D-4EFC-A1E3-2CDBCFD33FED}" type="presParOf" srcId="{95CF5CF4-D584-427A-B2D1-DE1FE9CCB983}" destId="{05114509-3D8D-4BD9-9E3B-E378FDA03D6E}" srcOrd="3" destOrd="0" presId="urn:microsoft.com/office/officeart/2005/8/layout/cycle1"/>
    <dgm:cxn modelId="{BC0CFE13-6D1D-4057-8AE7-5D023ED10A7D}" type="presParOf" srcId="{95CF5CF4-D584-427A-B2D1-DE1FE9CCB983}" destId="{13622B25-5948-4C49-90B1-09871E52D823}" srcOrd="4" destOrd="0" presId="urn:microsoft.com/office/officeart/2005/8/layout/cycle1"/>
    <dgm:cxn modelId="{F9A6C1C9-B883-4E02-AA2D-CBBC44203594}" type="presParOf" srcId="{95CF5CF4-D584-427A-B2D1-DE1FE9CCB983}" destId="{2B4691C4-3ADE-4644-AC3A-09A14A1D67FE}" srcOrd="5" destOrd="0" presId="urn:microsoft.com/office/officeart/2005/8/layout/cycle1"/>
    <dgm:cxn modelId="{9BD30B18-2C1F-41C8-AA88-E86DD9CB2A25}" type="presParOf" srcId="{95CF5CF4-D584-427A-B2D1-DE1FE9CCB983}" destId="{9E31A4F4-D78E-4D1F-A0A3-FBD9B35C7962}" srcOrd="6" destOrd="0" presId="urn:microsoft.com/office/officeart/2005/8/layout/cycle1"/>
    <dgm:cxn modelId="{7605E6E0-8132-41EF-8514-67A9F7C2CEDD}" type="presParOf" srcId="{95CF5CF4-D584-427A-B2D1-DE1FE9CCB983}" destId="{F9F62EBA-2984-4475-9B7D-0029ACB55776}" srcOrd="7" destOrd="0" presId="urn:microsoft.com/office/officeart/2005/8/layout/cycle1"/>
    <dgm:cxn modelId="{73522350-F174-42F3-9E26-80B4B9C98DEE}" type="presParOf" srcId="{95CF5CF4-D584-427A-B2D1-DE1FE9CCB983}" destId="{DF2ACDEA-0281-4EC7-890F-E99ADF9CB77D}" srcOrd="8" destOrd="0" presId="urn:microsoft.com/office/officeart/2005/8/layout/cycle1"/>
    <dgm:cxn modelId="{4A931E43-07B7-4B2C-8C15-6DFECF63285F}" type="presParOf" srcId="{95CF5CF4-D584-427A-B2D1-DE1FE9CCB983}" destId="{B1F72F84-2204-4A0B-9AE4-95F038338D07}" srcOrd="9" destOrd="0" presId="urn:microsoft.com/office/officeart/2005/8/layout/cycle1"/>
    <dgm:cxn modelId="{EDB700FD-E77D-4D17-8616-771B42BF3179}" type="presParOf" srcId="{95CF5CF4-D584-427A-B2D1-DE1FE9CCB983}" destId="{F96967F3-7EFD-4148-BCB0-DC7EAB73E7B4}" srcOrd="10" destOrd="0" presId="urn:microsoft.com/office/officeart/2005/8/layout/cycle1"/>
    <dgm:cxn modelId="{E46E59DA-AD24-4143-B550-087A7489807C}" type="presParOf" srcId="{95CF5CF4-D584-427A-B2D1-DE1FE9CCB983}" destId="{E4E586B7-DED9-4972-BD3D-C11FF6F7AF67}" srcOrd="11" destOrd="0" presId="urn:microsoft.com/office/officeart/2005/8/layout/cycle1"/>
    <dgm:cxn modelId="{4075A703-B902-49ED-BDB2-8069D0D53EB3}" type="presParOf" srcId="{95CF5CF4-D584-427A-B2D1-DE1FE9CCB983}" destId="{2E24914E-FDCA-4000-9BF1-72DFFBA65655}" srcOrd="12" destOrd="0" presId="urn:microsoft.com/office/officeart/2005/8/layout/cycle1"/>
    <dgm:cxn modelId="{A1804E26-E7A1-4ECA-89F5-AD57A27644A8}" type="presParOf" srcId="{95CF5CF4-D584-427A-B2D1-DE1FE9CCB983}" destId="{8CDEBB3D-08BD-4199-9C09-29D49266193E}" srcOrd="13" destOrd="0" presId="urn:microsoft.com/office/officeart/2005/8/layout/cycle1"/>
    <dgm:cxn modelId="{6F3713F6-967B-4484-9A92-F60A562937C7}" type="presParOf" srcId="{95CF5CF4-D584-427A-B2D1-DE1FE9CCB983}" destId="{D5560273-B5CD-4379-A85D-B08A14E59DC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853F-62E8-4031-AE27-63870A0C8F89}">
      <dsp:nvSpPr>
        <dsp:cNvPr id="0" name=""/>
        <dsp:cNvSpPr/>
      </dsp:nvSpPr>
      <dsp:spPr>
        <a:xfrm>
          <a:off x="4582998" y="36283"/>
          <a:ext cx="1220687" cy="12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Analizar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4582998" y="36283"/>
        <a:ext cx="1220687" cy="1220687"/>
      </dsp:txXfrm>
    </dsp:sp>
    <dsp:sp modelId="{DB37A425-FAE2-4C51-84CD-412ED781E58F}">
      <dsp:nvSpPr>
        <dsp:cNvPr id="0" name=""/>
        <dsp:cNvSpPr/>
      </dsp:nvSpPr>
      <dsp:spPr>
        <a:xfrm>
          <a:off x="1711755" y="999"/>
          <a:ext cx="4576385" cy="4576385"/>
        </a:xfrm>
        <a:prstGeom prst="circularArrow">
          <a:avLst>
            <a:gd name="adj1" fmla="val 5201"/>
            <a:gd name="adj2" fmla="val 336000"/>
            <a:gd name="adj3" fmla="val 21292887"/>
            <a:gd name="adj4" fmla="val 1976655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22B25-5948-4C49-90B1-09871E52D823}">
      <dsp:nvSpPr>
        <dsp:cNvPr id="0" name=""/>
        <dsp:cNvSpPr/>
      </dsp:nvSpPr>
      <dsp:spPr>
        <a:xfrm>
          <a:off x="5320556" y="2306253"/>
          <a:ext cx="1220687" cy="12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Diseñar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5320556" y="2306253"/>
        <a:ext cx="1220687" cy="1220687"/>
      </dsp:txXfrm>
    </dsp:sp>
    <dsp:sp modelId="{2B4691C4-3ADE-4644-AC3A-09A14A1D67FE}">
      <dsp:nvSpPr>
        <dsp:cNvPr id="0" name=""/>
        <dsp:cNvSpPr/>
      </dsp:nvSpPr>
      <dsp:spPr>
        <a:xfrm>
          <a:off x="1711755" y="999"/>
          <a:ext cx="4576385" cy="4576385"/>
        </a:xfrm>
        <a:prstGeom prst="circularArrow">
          <a:avLst>
            <a:gd name="adj1" fmla="val 5201"/>
            <a:gd name="adj2" fmla="val 336000"/>
            <a:gd name="adj3" fmla="val 4014330"/>
            <a:gd name="adj4" fmla="val 225377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62EBA-2984-4475-9B7D-0029ACB55776}">
      <dsp:nvSpPr>
        <dsp:cNvPr id="0" name=""/>
        <dsp:cNvSpPr/>
      </dsp:nvSpPr>
      <dsp:spPr>
        <a:xfrm>
          <a:off x="3389604" y="3709171"/>
          <a:ext cx="1220687" cy="12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Implementar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3389604" y="3709171"/>
        <a:ext cx="1220687" cy="1220687"/>
      </dsp:txXfrm>
    </dsp:sp>
    <dsp:sp modelId="{DF2ACDEA-0281-4EC7-890F-E99ADF9CB77D}">
      <dsp:nvSpPr>
        <dsp:cNvPr id="0" name=""/>
        <dsp:cNvSpPr/>
      </dsp:nvSpPr>
      <dsp:spPr>
        <a:xfrm>
          <a:off x="1711755" y="999"/>
          <a:ext cx="4576385" cy="4576385"/>
        </a:xfrm>
        <a:prstGeom prst="circularArrow">
          <a:avLst>
            <a:gd name="adj1" fmla="val 5201"/>
            <a:gd name="adj2" fmla="val 336000"/>
            <a:gd name="adj3" fmla="val 8210230"/>
            <a:gd name="adj4" fmla="val 644966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967F3-7EFD-4148-BCB0-DC7EAB73E7B4}">
      <dsp:nvSpPr>
        <dsp:cNvPr id="0" name=""/>
        <dsp:cNvSpPr/>
      </dsp:nvSpPr>
      <dsp:spPr>
        <a:xfrm>
          <a:off x="1458652" y="2306253"/>
          <a:ext cx="1220687" cy="12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Mantener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1458652" y="2306253"/>
        <a:ext cx="1220687" cy="1220687"/>
      </dsp:txXfrm>
    </dsp:sp>
    <dsp:sp modelId="{E4E586B7-DED9-4972-BD3D-C11FF6F7AF67}">
      <dsp:nvSpPr>
        <dsp:cNvPr id="0" name=""/>
        <dsp:cNvSpPr/>
      </dsp:nvSpPr>
      <dsp:spPr>
        <a:xfrm>
          <a:off x="1711755" y="999"/>
          <a:ext cx="4576385" cy="4576385"/>
        </a:xfrm>
        <a:prstGeom prst="circularArrow">
          <a:avLst>
            <a:gd name="adj1" fmla="val 5201"/>
            <a:gd name="adj2" fmla="val 336000"/>
            <a:gd name="adj3" fmla="val 12297450"/>
            <a:gd name="adj4" fmla="val 10771113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EBB3D-08BD-4199-9C09-29D49266193E}">
      <dsp:nvSpPr>
        <dsp:cNvPr id="0" name=""/>
        <dsp:cNvSpPr/>
      </dsp:nvSpPr>
      <dsp:spPr>
        <a:xfrm>
          <a:off x="2196210" y="36283"/>
          <a:ext cx="1220687" cy="12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Investigar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2196210" y="36283"/>
        <a:ext cx="1220687" cy="1220687"/>
      </dsp:txXfrm>
    </dsp:sp>
    <dsp:sp modelId="{D5560273-B5CD-4379-A85D-B08A14E59DC1}">
      <dsp:nvSpPr>
        <dsp:cNvPr id="0" name=""/>
        <dsp:cNvSpPr/>
      </dsp:nvSpPr>
      <dsp:spPr>
        <a:xfrm>
          <a:off x="1775824" y="-65128"/>
          <a:ext cx="4576385" cy="4576385"/>
        </a:xfrm>
        <a:prstGeom prst="circularArrow">
          <a:avLst>
            <a:gd name="adj1" fmla="val 5201"/>
            <a:gd name="adj2" fmla="val 336000"/>
            <a:gd name="adj3" fmla="val 16865320"/>
            <a:gd name="adj4" fmla="val 1519868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527E-EACF-4677-8B04-6636B8B15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372EC-4D6D-4836-9F7D-237D88C2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484B2-96CF-4B41-AFA0-5B8C9826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71514-2AA1-4D4C-91C3-D431E2F9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46BAC-85AE-488A-8271-8DC88009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5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C21A5-7D79-49F8-9D27-F181286C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A4FE45-93C3-42E6-9FFE-BF7E3FD04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93C77-640A-46B8-8100-D69B10AB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42EBFE-3F77-4917-9E1C-92082BAD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EF8D7-C870-4A83-902D-444C27B8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305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C862D-531E-4D07-9B44-8611F3ECD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CBA86E-CBB2-466E-8505-768F7176D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DE56F-0FEB-4E24-8CDC-EC88F294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5B566-A422-4AD2-94FE-EF316E95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6D347-7CFB-43E4-A968-82FE21AB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7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B7FCF-C68E-4BCB-8900-478EE550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4AE55-D9AA-4683-A950-E8172AC1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46899C-0902-46EC-8328-F165FA50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39AB9-51FB-4AE6-A76F-D18BAB82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673D2-3BA1-4EC8-9D07-BBB039F0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17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B3159-0A6D-42F4-970C-23F62C6F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81CDA-CA3C-4AB8-88B9-6306A9382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B2F01B-A91C-414B-8D0C-EA0D48B8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F724A-FEB6-4164-9C52-8E6E8007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E6F83E-B845-4239-BFD5-E9D9E764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33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9B138-0B04-4D6F-A45B-B6B6D6A6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712BF-0EE3-486F-9CDC-9707DD832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655BDC-6BFA-4458-94F3-D10D75B1B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F8294E-767E-4345-AA36-9CDCCB68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0DCB8F-9737-47B9-822F-F45491A2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558104-6375-436E-A8C3-FA8F5CC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225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A210C-0528-425F-BDCE-C12B8E27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CC0305-3C3B-4A32-87EE-AB690FB5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4996D7-EE71-4F6C-920E-6769CE498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36F2ED-69B4-4CE3-BD72-736A7E044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170091-43EC-4D5E-B7CF-3D523899C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C3BF7C-C3CC-4B82-BD4E-073A4E2E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B5D6F9-405E-4B8B-9B6C-35649C91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4A2FD1-B505-4D6B-90D8-41D52834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77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9F83C-4E24-40FE-BA31-2BE0C4BE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B6C241-3D5F-4115-A54E-B760371C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D23672-EBE1-4802-8D47-11F44090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878423-71FF-4C28-B6C7-C58F8A6D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3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D562AF-AD71-4A01-85E5-3A015CFF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4C6273-AAEC-42D3-B5AE-216BAF95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0392F0-C7E5-42A8-8E29-582F2579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3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D1CD0-4FA0-4752-9B7C-EDF6305A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D968D-58F8-4625-81A9-486DB0A1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37FFC5-53C2-434C-870C-898FADA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7B4B39-AF2E-4C15-9DA6-02E81D92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0B2B19-EE7E-4C1A-A346-E983443C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AB3D3-1A4E-4989-912D-7D033113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06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B33C1-B133-409D-ACCF-B06B42C1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AE1A56-D19E-4FE3-AEA6-A9FABBE07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475879-8054-40A4-A5FF-97842B59B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261A63-AC0B-4784-9CA0-50818B2A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D5E96-B199-47A2-91FA-1094ED5B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DE9652-F472-4CFF-831F-030DA1E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2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D1E86C-03A2-45A1-881E-C53474C9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562A7-9D9D-491B-B56B-44E85365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09B63-354F-4F2C-816A-8D34726FE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8DF8-4C64-40D2-9AB8-119A1AE84017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8E4D8-081A-40A0-9C6C-D7FF5AAF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2544B-10CF-4457-B556-2CE69F5C6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75A6-AF84-494A-9F41-88797BF3F6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80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9">
            <a:extLst>
              <a:ext uri="{FF2B5EF4-FFF2-40B4-BE49-F238E27FC236}">
                <a16:creationId xmlns:a16="http://schemas.microsoft.com/office/drawing/2014/main" id="{47CB1A3A-E30C-49F0-BAF5-BC38B585C9E0}"/>
              </a:ext>
            </a:extLst>
          </p:cNvPr>
          <p:cNvSpPr/>
          <p:nvPr/>
        </p:nvSpPr>
        <p:spPr>
          <a:xfrm flipV="1">
            <a:off x="5698435" y="671732"/>
            <a:ext cx="6493565" cy="2620108"/>
          </a:xfrm>
          <a:prstGeom prst="flowChartManualInput">
            <a:avLst/>
          </a:prstGeom>
          <a:gradFill flip="none" rotWithShape="1">
            <a:gsLst>
              <a:gs pos="72000">
                <a:schemeClr val="accent1">
                  <a:lumMod val="75000"/>
                </a:schemeClr>
              </a:gs>
              <a:gs pos="69036">
                <a:schemeClr val="accent1">
                  <a:lumMod val="75000"/>
                  <a:alpha val="82000"/>
                </a:schemeClr>
              </a:gs>
              <a:gs pos="100000">
                <a:schemeClr val="accent1">
                  <a:lumMod val="75000"/>
                  <a:alpha val="53000"/>
                </a:schemeClr>
              </a:gs>
              <a:gs pos="39000">
                <a:srgbClr val="5172AC">
                  <a:alpha val="0"/>
                </a:srgbClr>
              </a:gs>
              <a:gs pos="3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  <a:alpha val="39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AD5CF9-45A0-4190-AF42-9FAFA5371387}"/>
              </a:ext>
            </a:extLst>
          </p:cNvPr>
          <p:cNvSpPr txBox="1"/>
          <p:nvPr/>
        </p:nvSpPr>
        <p:spPr>
          <a:xfrm>
            <a:off x="6724358" y="840542"/>
            <a:ext cx="546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Oscar Eduardo Torres Fernandez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</a:rPr>
              <a:t>Administrador de empresas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</a:rPr>
              <a:t>Magister en Administración de Empresas 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A7D09B-638D-48BB-ACED-D3DB61F46C52}"/>
              </a:ext>
            </a:extLst>
          </p:cNvPr>
          <p:cNvSpPr txBox="1"/>
          <p:nvPr/>
        </p:nvSpPr>
        <p:spPr>
          <a:xfrm>
            <a:off x="6724358" y="2180723"/>
            <a:ext cx="546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Sistemas de Información Gerencial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3" name="Diagrama de flujo: entrada manual 12">
            <a:extLst>
              <a:ext uri="{FF2B5EF4-FFF2-40B4-BE49-F238E27FC236}">
                <a16:creationId xmlns:a16="http://schemas.microsoft.com/office/drawing/2014/main" id="{448FA5DC-3851-495F-B24C-9E9532D17A07}"/>
              </a:ext>
            </a:extLst>
          </p:cNvPr>
          <p:cNvSpPr/>
          <p:nvPr/>
        </p:nvSpPr>
        <p:spPr>
          <a:xfrm flipV="1">
            <a:off x="5698435" y="159678"/>
            <a:ext cx="6493565" cy="304563"/>
          </a:xfrm>
          <a:prstGeom prst="flowChartManualInput">
            <a:avLst/>
          </a:prstGeom>
          <a:gradFill flip="none" rotWithShape="1">
            <a:gsLst>
              <a:gs pos="72000">
                <a:schemeClr val="accent1">
                  <a:lumMod val="75000"/>
                </a:schemeClr>
              </a:gs>
              <a:gs pos="69036">
                <a:schemeClr val="accent1">
                  <a:lumMod val="75000"/>
                  <a:alpha val="82000"/>
                </a:schemeClr>
              </a:gs>
              <a:gs pos="100000">
                <a:schemeClr val="accent1">
                  <a:lumMod val="75000"/>
                  <a:alpha val="53000"/>
                </a:schemeClr>
              </a:gs>
              <a:gs pos="39000">
                <a:srgbClr val="5172AC">
                  <a:alpha val="0"/>
                </a:srgbClr>
              </a:gs>
              <a:gs pos="3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  <a:alpha val="39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27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grama de flujo: entrada manual 12">
            <a:extLst>
              <a:ext uri="{FF2B5EF4-FFF2-40B4-BE49-F238E27FC236}">
                <a16:creationId xmlns:a16="http://schemas.microsoft.com/office/drawing/2014/main" id="{448FA5DC-3851-495F-B24C-9E9532D17A07}"/>
              </a:ext>
            </a:extLst>
          </p:cNvPr>
          <p:cNvSpPr/>
          <p:nvPr/>
        </p:nvSpPr>
        <p:spPr>
          <a:xfrm flipV="1">
            <a:off x="1" y="159677"/>
            <a:ext cx="12192000" cy="1404079"/>
          </a:xfrm>
          <a:prstGeom prst="flowChartManualInput">
            <a:avLst/>
          </a:prstGeom>
          <a:gradFill flip="none" rotWithShape="1">
            <a:gsLst>
              <a:gs pos="72000">
                <a:schemeClr val="accent1">
                  <a:lumMod val="75000"/>
                </a:schemeClr>
              </a:gs>
              <a:gs pos="69036">
                <a:schemeClr val="accent1">
                  <a:lumMod val="75000"/>
                  <a:alpha val="82000"/>
                </a:schemeClr>
              </a:gs>
              <a:gs pos="100000">
                <a:schemeClr val="accent1">
                  <a:lumMod val="75000"/>
                  <a:alpha val="53000"/>
                </a:schemeClr>
              </a:gs>
              <a:gs pos="39000">
                <a:srgbClr val="5172AC">
                  <a:alpha val="0"/>
                </a:srgbClr>
              </a:gs>
              <a:gs pos="3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  <a:alpha val="39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A7D09B-638D-48BB-ACED-D3DB61F46C52}"/>
              </a:ext>
            </a:extLst>
          </p:cNvPr>
          <p:cNvSpPr txBox="1"/>
          <p:nvPr/>
        </p:nvSpPr>
        <p:spPr>
          <a:xfrm>
            <a:off x="1689652" y="392778"/>
            <a:ext cx="881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chemeClr val="bg1"/>
                </a:solidFill>
              </a:rPr>
              <a:t>PROCESO DE IMPLEMENTACIÓN DE LOS SIG</a:t>
            </a:r>
            <a:endParaRPr lang="es-CO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2E7C367-0391-4D06-B86E-88780FF70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92813"/>
              </p:ext>
            </p:extLst>
          </p:nvPr>
        </p:nvGraphicFramePr>
        <p:xfrm>
          <a:off x="1925983" y="1444487"/>
          <a:ext cx="7999896" cy="4932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E43C11-8163-4D54-B090-4A1B8FE8E3C6}"/>
              </a:ext>
            </a:extLst>
          </p:cNvPr>
          <p:cNvSpPr txBox="1"/>
          <p:nvPr/>
        </p:nvSpPr>
        <p:spPr>
          <a:xfrm>
            <a:off x="4848088" y="2806904"/>
            <a:ext cx="2204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Desarrollo de soluciones de sistemas de información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DCE22A-BB5A-42EC-8F5C-6B9711E76FDA}"/>
              </a:ext>
            </a:extLst>
          </p:cNvPr>
          <p:cNvSpPr txBox="1"/>
          <p:nvPr/>
        </p:nvSpPr>
        <p:spPr>
          <a:xfrm>
            <a:off x="1689652" y="6077966"/>
            <a:ext cx="88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bg1"/>
                </a:solidFill>
              </a:rPr>
              <a:t>O'brien</a:t>
            </a:r>
            <a:r>
              <a:rPr lang="es-ES" sz="2000" dirty="0">
                <a:solidFill>
                  <a:schemeClr val="bg1"/>
                </a:solidFill>
              </a:rPr>
              <a:t>, J. (2007). Sistemas de información gerencial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grama de flujo: entrada manual 12">
            <a:extLst>
              <a:ext uri="{FF2B5EF4-FFF2-40B4-BE49-F238E27FC236}">
                <a16:creationId xmlns:a16="http://schemas.microsoft.com/office/drawing/2014/main" id="{448FA5DC-3851-495F-B24C-9E9532D17A07}"/>
              </a:ext>
            </a:extLst>
          </p:cNvPr>
          <p:cNvSpPr/>
          <p:nvPr/>
        </p:nvSpPr>
        <p:spPr>
          <a:xfrm flipV="1">
            <a:off x="1" y="159677"/>
            <a:ext cx="12192000" cy="1404079"/>
          </a:xfrm>
          <a:prstGeom prst="flowChartManualInput">
            <a:avLst/>
          </a:prstGeom>
          <a:gradFill flip="none" rotWithShape="1">
            <a:gsLst>
              <a:gs pos="72000">
                <a:schemeClr val="accent1">
                  <a:lumMod val="75000"/>
                </a:schemeClr>
              </a:gs>
              <a:gs pos="69036">
                <a:schemeClr val="accent1">
                  <a:lumMod val="75000"/>
                  <a:alpha val="82000"/>
                </a:schemeClr>
              </a:gs>
              <a:gs pos="100000">
                <a:schemeClr val="accent1">
                  <a:lumMod val="75000"/>
                  <a:alpha val="53000"/>
                </a:schemeClr>
              </a:gs>
              <a:gs pos="39000">
                <a:srgbClr val="5172AC">
                  <a:alpha val="0"/>
                </a:srgbClr>
              </a:gs>
              <a:gs pos="3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  <a:alpha val="39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A7D09B-638D-48BB-ACED-D3DB61F46C52}"/>
              </a:ext>
            </a:extLst>
          </p:cNvPr>
          <p:cNvSpPr txBox="1"/>
          <p:nvPr/>
        </p:nvSpPr>
        <p:spPr>
          <a:xfrm>
            <a:off x="983973" y="393732"/>
            <a:ext cx="1022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LAS PERSONAS EN LOS SISTEMAS DE INFORMACIÓN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B351C4-7A00-4851-8A57-8BA768BD8CCE}"/>
              </a:ext>
            </a:extLst>
          </p:cNvPr>
          <p:cNvSpPr txBox="1"/>
          <p:nvPr/>
        </p:nvSpPr>
        <p:spPr>
          <a:xfrm>
            <a:off x="864705" y="1665291"/>
            <a:ext cx="3961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Usuarios finales:</a:t>
            </a:r>
            <a:endParaRPr lang="es-CO" sz="44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F1FDF6-1AC2-46BC-B849-1403B7DCCD99}"/>
              </a:ext>
            </a:extLst>
          </p:cNvPr>
          <p:cNvSpPr txBox="1"/>
          <p:nvPr/>
        </p:nvSpPr>
        <p:spPr>
          <a:xfrm>
            <a:off x="6874575" y="1658667"/>
            <a:ext cx="4789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Especialistas en SIG:</a:t>
            </a:r>
            <a:endParaRPr lang="es-CO" sz="4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848C53-4602-4D7E-A161-9A7C34A5A991}"/>
              </a:ext>
            </a:extLst>
          </p:cNvPr>
          <p:cNvSpPr txBox="1"/>
          <p:nvPr/>
        </p:nvSpPr>
        <p:spPr>
          <a:xfrm>
            <a:off x="371062" y="2659533"/>
            <a:ext cx="5406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Utilizan el sistema de 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Utilizan la información que produce el sistema.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Las personas se colaboran usando el sistema, crean, usan y distribuyen información.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9C29D3-D53F-4868-8825-63844C6569AC}"/>
              </a:ext>
            </a:extLst>
          </p:cNvPr>
          <p:cNvSpPr txBox="1"/>
          <p:nvPr/>
        </p:nvSpPr>
        <p:spPr>
          <a:xfrm>
            <a:off x="6420690" y="2652909"/>
            <a:ext cx="5406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Diseñan los sistemas de información “Las bases de datos y los formatos de informes”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Desarrollan los sistemas de 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Desarrolladores de software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Personal técnico</a:t>
            </a:r>
          </a:p>
        </p:txBody>
      </p:sp>
    </p:spTree>
    <p:extLst>
      <p:ext uri="{BB962C8B-B14F-4D97-AF65-F5344CB8AC3E}">
        <p14:creationId xmlns:p14="http://schemas.microsoft.com/office/powerpoint/2010/main" val="1565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9">
            <a:extLst>
              <a:ext uri="{FF2B5EF4-FFF2-40B4-BE49-F238E27FC236}">
                <a16:creationId xmlns:a16="http://schemas.microsoft.com/office/drawing/2014/main" id="{47CB1A3A-E30C-49F0-BAF5-BC38B585C9E0}"/>
              </a:ext>
            </a:extLst>
          </p:cNvPr>
          <p:cNvSpPr/>
          <p:nvPr/>
        </p:nvSpPr>
        <p:spPr>
          <a:xfrm flipV="1">
            <a:off x="5698435" y="671732"/>
            <a:ext cx="6493565" cy="2620108"/>
          </a:xfrm>
          <a:prstGeom prst="flowChartManualInput">
            <a:avLst/>
          </a:prstGeom>
          <a:gradFill flip="none" rotWithShape="1">
            <a:gsLst>
              <a:gs pos="72000">
                <a:schemeClr val="accent1">
                  <a:lumMod val="75000"/>
                </a:schemeClr>
              </a:gs>
              <a:gs pos="69036">
                <a:schemeClr val="accent1">
                  <a:lumMod val="75000"/>
                  <a:alpha val="82000"/>
                </a:schemeClr>
              </a:gs>
              <a:gs pos="100000">
                <a:schemeClr val="accent1">
                  <a:lumMod val="75000"/>
                  <a:alpha val="53000"/>
                </a:schemeClr>
              </a:gs>
              <a:gs pos="39000">
                <a:srgbClr val="5172AC">
                  <a:alpha val="0"/>
                </a:srgbClr>
              </a:gs>
              <a:gs pos="3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  <a:alpha val="39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AD5CF9-45A0-4190-AF42-9FAFA5371387}"/>
              </a:ext>
            </a:extLst>
          </p:cNvPr>
          <p:cNvSpPr txBox="1"/>
          <p:nvPr/>
        </p:nvSpPr>
        <p:spPr>
          <a:xfrm>
            <a:off x="6724358" y="840542"/>
            <a:ext cx="546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Oscar Eduardo Torres Fernandez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</a:rPr>
              <a:t>Administrador de empresas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</a:rPr>
              <a:t>Magister en Administración de Empresas 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A7D09B-638D-48BB-ACED-D3DB61F46C52}"/>
              </a:ext>
            </a:extLst>
          </p:cNvPr>
          <p:cNvSpPr txBox="1"/>
          <p:nvPr/>
        </p:nvSpPr>
        <p:spPr>
          <a:xfrm>
            <a:off x="3362179" y="3455659"/>
            <a:ext cx="546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</a:rPr>
              <a:t>GRACIAS</a:t>
            </a:r>
            <a:endParaRPr lang="es-CO" sz="5400" b="1" dirty="0">
              <a:solidFill>
                <a:schemeClr val="bg1"/>
              </a:solidFill>
            </a:endParaRPr>
          </a:p>
        </p:txBody>
      </p:sp>
      <p:sp>
        <p:nvSpPr>
          <p:cNvPr id="13" name="Diagrama de flujo: entrada manual 12">
            <a:extLst>
              <a:ext uri="{FF2B5EF4-FFF2-40B4-BE49-F238E27FC236}">
                <a16:creationId xmlns:a16="http://schemas.microsoft.com/office/drawing/2014/main" id="{448FA5DC-3851-495F-B24C-9E9532D17A07}"/>
              </a:ext>
            </a:extLst>
          </p:cNvPr>
          <p:cNvSpPr/>
          <p:nvPr/>
        </p:nvSpPr>
        <p:spPr>
          <a:xfrm flipV="1">
            <a:off x="5698435" y="159678"/>
            <a:ext cx="6493565" cy="304563"/>
          </a:xfrm>
          <a:prstGeom prst="flowChartManualInput">
            <a:avLst/>
          </a:prstGeom>
          <a:gradFill flip="none" rotWithShape="1">
            <a:gsLst>
              <a:gs pos="72000">
                <a:schemeClr val="accent1">
                  <a:lumMod val="75000"/>
                </a:schemeClr>
              </a:gs>
              <a:gs pos="69036">
                <a:schemeClr val="accent1">
                  <a:lumMod val="75000"/>
                  <a:alpha val="82000"/>
                </a:schemeClr>
              </a:gs>
              <a:gs pos="100000">
                <a:schemeClr val="accent1">
                  <a:lumMod val="75000"/>
                  <a:alpha val="53000"/>
                </a:schemeClr>
              </a:gs>
              <a:gs pos="39000">
                <a:srgbClr val="5172AC">
                  <a:alpha val="0"/>
                </a:srgbClr>
              </a:gs>
              <a:gs pos="3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  <a:alpha val="39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D40209-E153-4054-8479-FC0ED9311D46}"/>
              </a:ext>
            </a:extLst>
          </p:cNvPr>
          <p:cNvSpPr txBox="1"/>
          <p:nvPr/>
        </p:nvSpPr>
        <p:spPr>
          <a:xfrm>
            <a:off x="6724358" y="2180723"/>
            <a:ext cx="546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Sistemas de Información Gerencial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lh3.googleusercontent.com/t5d09Sx88U8F4sTxLAR6o7HP4ikIIWkzGiUNqz7OGn_9YGWkY33Zf5Q4d7SESm0KCEDhreVTStAWDxo7hbSzDmUbStp4l_nHt9K8MIpLLCFQ8pf8tJkuEWkEvPWaTJCVq4yKIvhGAhrGLAM=s2048">
            <a:extLst>
              <a:ext uri="{FF2B5EF4-FFF2-40B4-BE49-F238E27FC236}">
                <a16:creationId xmlns:a16="http://schemas.microsoft.com/office/drawing/2014/main" id="{F80FE136-3722-4DBF-A6A0-F6D20875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025" y="5824383"/>
            <a:ext cx="691923" cy="7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CC61100-3080-4CC7-BCF8-82B8D53CEB53}"/>
              </a:ext>
            </a:extLst>
          </p:cNvPr>
          <p:cNvSpPr txBox="1"/>
          <p:nvPr/>
        </p:nvSpPr>
        <p:spPr>
          <a:xfrm>
            <a:off x="7226252" y="6086487"/>
            <a:ext cx="395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No olvides suscribirte y darle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137</Words>
  <Application>Microsoft Office PowerPoint</Application>
  <PresentationFormat>Panorámica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8</cp:revision>
  <dcterms:created xsi:type="dcterms:W3CDTF">2023-03-20T21:46:40Z</dcterms:created>
  <dcterms:modified xsi:type="dcterms:W3CDTF">2023-03-20T22:59:11Z</dcterms:modified>
</cp:coreProperties>
</file>