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dAohC+k2QvHnphRPtL0Kqb4eI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7907" y="-22860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777846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EMPRESARIAL COLOMBIANA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3001080"/>
            <a:ext cx="9144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s-CO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OSCAR EDUARDO TORRES FERNANDEZ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91440" y="466516"/>
            <a:ext cx="1202436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AMENAZAS PARA LOS INDIGENAS</a:t>
            </a:r>
            <a:endParaRPr b="1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26711" y="1852747"/>
            <a:ext cx="10500635" cy="356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deificación de los españoles frente a los indígenas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uso de las armas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enfermedades: gripe, sarampión, paperas.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 de autonomía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violentos de evangelización cristiana: Lucha contra la poligamia y la idolatría. 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91440" y="466516"/>
            <a:ext cx="120243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CARACTERISTICAS DE LAS COLONIA</a:t>
            </a:r>
            <a:endParaRPr b="1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626711" y="1852747"/>
            <a:ext cx="10500635" cy="356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castas separadas por ley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Blancos: </a:t>
            </a: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españoles peninsulares o nacidos en América.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Indios:</a:t>
            </a: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habitantes originarios de América.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Negros: </a:t>
            </a: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esclavos traídos de África.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Relaciones sociales de servidumbre y esclavitud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Monopolios de comercio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Tributación excesiva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91440" y="466516"/>
            <a:ext cx="1202436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COLONIA</a:t>
            </a:r>
            <a:endParaRPr b="1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26711" y="1852747"/>
            <a:ext cx="10500635" cy="356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Recaudo de impuestos por tabaco y alcohol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Extracción y comercialización de oro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Los dineros recaudados por cada provincia eran enviados a Santa Fe y posteriormente a España, desde donde eran redistribuidos a las colonias.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La producción agrícola sólo bastaba para consumo local, a diferencia de colonias como Venezuela o Cuba, desde donde se sacaban productos para comercializar en mercados foráneos.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Para la época se negociaba con pesos de oro de ocho quilates y también de plata. La gente los llamaba morrocotas y patacones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91440" y="466516"/>
            <a:ext cx="1202436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COLONIA</a:t>
            </a:r>
            <a:endParaRPr b="1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siglo XVIII se empezó a liberar el comercio. Se permitió el comercio entre las diferentes colonias en sur y Centroamérica.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prohibieron ciertos o industrias en las Indias para no competir con sus rivales europeos.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Inicialmente se establecieron mecanismos de protección a los territorios indígenas, los cuales fueron desmontados a favor de la corona. Sin embargo esto permitió conservar intactas hasta nuestros días, algunas culturas indígenas.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CO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llegada de las ordenes religiosas a América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