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g/opZvkEzC5abgFIXA3wv0htTK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eca61c8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g11eca61c8a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eca61c8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11eca61c8a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eca61c8a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11eca61c8a4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1571224"/>
            <a:ext cx="91440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b="1" lang="es-CO" sz="7200">
                <a:solidFill>
                  <a:schemeClr val="lt1"/>
                </a:solidFill>
              </a:rPr>
              <a:t>La empresa en Red</a:t>
            </a:r>
            <a:endParaRPr b="1"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375819" y="4739427"/>
            <a:ext cx="2783983" cy="5548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0" lang="es-CO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Clase 22/0</a:t>
            </a:r>
            <a:r>
              <a:rPr b="1" lang="es-CO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s-CO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/2022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type="title"/>
          </p:nvPr>
        </p:nvSpPr>
        <p:spPr>
          <a:xfrm>
            <a:off x="1352281" y="2364"/>
            <a:ext cx="94788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¿Qué significa la empresa en red?</a:t>
            </a:r>
            <a:endParaRPr b="1" sz="4800"/>
          </a:p>
        </p:txBody>
      </p:sp>
      <p:sp>
        <p:nvSpPr>
          <p:cNvPr id="93" name="Google Shape;93;p2"/>
          <p:cNvSpPr txBox="1"/>
          <p:nvPr/>
        </p:nvSpPr>
        <p:spPr>
          <a:xfrm>
            <a:off x="124495" y="1194590"/>
            <a:ext cx="119343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Transformaciones en la actividad empresarial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nuevo sector de los negocios </a:t>
            </a: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electrónicos (Innovación, producción, distribución y ventas)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Cambios en los objetivos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Cambios en las estrategias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Descentralización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acceso al conocimiento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Reducción de costos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11eca61c8a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1eca61c8a4_0_0"/>
          <p:cNvSpPr txBox="1"/>
          <p:nvPr>
            <p:ph type="title"/>
          </p:nvPr>
        </p:nvSpPr>
        <p:spPr>
          <a:xfrm>
            <a:off x="1352281" y="2364"/>
            <a:ext cx="9478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¿Qué significa la empresa en red?</a:t>
            </a:r>
            <a:endParaRPr b="1" sz="4800"/>
          </a:p>
        </p:txBody>
      </p:sp>
      <p:sp>
        <p:nvSpPr>
          <p:cNvPr id="100" name="Google Shape;100;g11eca61c8a4_0_0"/>
          <p:cNvSpPr txBox="1"/>
          <p:nvPr/>
        </p:nvSpPr>
        <p:spPr>
          <a:xfrm>
            <a:off x="124495" y="1194590"/>
            <a:ext cx="119343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 requiere titulación universitaria (Lo que se busca son actitudes: Confianza en si mismo, resolución de problemas, ética y trabajo en equipo.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KNOWMAD: Nomada del conocimiento. No tiene una trayectoria académica formal. Su experiencia le ha permitido estar en varios sectores y ha aprendido de la diversidad. Es un gran generador de ideas.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knowmad es fruto de la inestabilidad.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eca61c8a4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1eca61c8a4_0_6"/>
          <p:cNvSpPr txBox="1"/>
          <p:nvPr>
            <p:ph type="title"/>
          </p:nvPr>
        </p:nvSpPr>
        <p:spPr>
          <a:xfrm>
            <a:off x="1352281" y="2364"/>
            <a:ext cx="9478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¿Qué significa la empresa en red?</a:t>
            </a:r>
            <a:endParaRPr b="1" sz="4800"/>
          </a:p>
        </p:txBody>
      </p:sp>
      <p:sp>
        <p:nvSpPr>
          <p:cNvPr id="107" name="Google Shape;107;g11eca61c8a4_0_6"/>
          <p:cNvSpPr txBox="1"/>
          <p:nvPr/>
        </p:nvSpPr>
        <p:spPr>
          <a:xfrm>
            <a:off x="124525" y="2276800"/>
            <a:ext cx="11934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articulación entre los eslabones de la cadena de valor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Efectos de la cadena de valor: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Producción flexible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Interconexión de pequeñas y grandes empresas. Transferencia de información y capacidades administrativas.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Alianzas </a:t>
            </a: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estratégicas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Relaciones laborales flexibles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1eca61c8a4_0_6"/>
          <p:cNvSpPr txBox="1"/>
          <p:nvPr/>
        </p:nvSpPr>
        <p:spPr>
          <a:xfrm>
            <a:off x="1741950" y="1395550"/>
            <a:ext cx="8708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CADENA PRODUCTIVA Vs CADENA DE VALOR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11eca61c8a4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1eca61c8a4_0_13"/>
          <p:cNvSpPr txBox="1"/>
          <p:nvPr>
            <p:ph type="title"/>
          </p:nvPr>
        </p:nvSpPr>
        <p:spPr>
          <a:xfrm>
            <a:off x="1352281" y="2364"/>
            <a:ext cx="9478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¿Qué significa la empresa en red?</a:t>
            </a:r>
            <a:endParaRPr b="1" sz="4800"/>
          </a:p>
        </p:txBody>
      </p:sp>
      <p:sp>
        <p:nvSpPr>
          <p:cNvPr id="115" name="Google Shape;115;g11eca61c8a4_0_13"/>
          <p:cNvSpPr txBox="1"/>
          <p:nvPr/>
        </p:nvSpPr>
        <p:spPr>
          <a:xfrm>
            <a:off x="124525" y="2276800"/>
            <a:ext cx="119343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 de proveedores: Articulación de la información para la toma de decisiones.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 de productores: Acuerdos de producción compartida.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 de clientes.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Coaliciones de normalización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 de cooperación tecnológica.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1eca61c8a4_0_13"/>
          <p:cNvSpPr txBox="1"/>
          <p:nvPr/>
        </p:nvSpPr>
        <p:spPr>
          <a:xfrm>
            <a:off x="1741950" y="1395550"/>
            <a:ext cx="8708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CONSOLIDACIÓN DE REDES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2019-03-06T14:49:26Z</dcterms:created>
  <dc:creator>Oscar</dc:creator>
</cp:coreProperties>
</file>