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hVkLV3GBmAOm0AOYbz72v1GYl/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1d3eebae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11d3eebae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67907" y="-228600"/>
            <a:ext cx="1301115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1524000" y="777846"/>
            <a:ext cx="9144000" cy="185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s-CO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HISTORIA EMPRESARIAL COLOMBIANA</a:t>
            </a:r>
            <a:endParaRPr sz="7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676400" y="3001084"/>
            <a:ext cx="9144000" cy="185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s-CO" sz="4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OSCAR EDUARDO TORRES FERNANDEZ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5758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91440" y="466516"/>
            <a:ext cx="1202436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COLONIA</a:t>
            </a:r>
            <a:endParaRPr sz="6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626711" y="1852747"/>
            <a:ext cx="10955689" cy="3762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CO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Cartagena era la puerta comercial más importante de la Nueva Granada. 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CO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Impuestos</a:t>
            </a:r>
            <a:endParaRPr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CO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Alcabala: se aplicaba a casi todos los productos que se vendían en la Nueva Granada, por lo que fue uno de los que más ingresos producía a la hacienda real. Representaba el 5% del valor de la mercancía.</a:t>
            </a:r>
            <a:endParaRPr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CO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Diezmo: Era cobrado por los funcionarios civiles de la Corona para erigir, dotar y mantener las iglesias y parroquias. Corresponde al 10% de la producción agropecuaria.</a:t>
            </a:r>
            <a:endParaRPr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CO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Quinto Real: era el impuesto de 20% que se aplicaba a la extracción de metales preciosos, principalmente el oro y la plata.</a:t>
            </a:r>
            <a:endParaRPr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CO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Almojarifazgo o Alcabala de Mar: fue un impuesto aduanero que se pagaba por el traslado interoceánico de mercaderías.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5758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"/>
          <p:cNvSpPr txBox="1"/>
          <p:nvPr/>
        </p:nvSpPr>
        <p:spPr>
          <a:xfrm>
            <a:off x="91440" y="466516"/>
            <a:ext cx="1202436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INSTITUCIONES DE LA COLONIA</a:t>
            </a:r>
            <a:endParaRPr sz="6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626711" y="1852747"/>
            <a:ext cx="10955689" cy="3563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CO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Consejo de Castilla y Consejo de Indias en 1519. Para asuntos judiciales en el nuevo mundo.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CO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Casa de la contratación en 1503: Despacho de las expediciones y las flotas, el registro de los pasajeros y mercaderías que iban al Nuevo Mundo, la vigilancia del comercio, el cobro de las rentas procedentes de ultramar y otras funciones como evitar el ingreso a los territorios indianos de personas, libros o ideas que pudieran quebrar su unidad espiritual.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CO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Consulado de Sevilla en 1543. Juicios particulares de carácter mercantil.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5758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 txBox="1"/>
          <p:nvPr/>
        </p:nvSpPr>
        <p:spPr>
          <a:xfrm>
            <a:off x="655441" y="2112436"/>
            <a:ext cx="1115946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OFICIOS Y ARTES DEL SIGLO XIX</a:t>
            </a:r>
            <a:endParaRPr sz="6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5758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5"/>
          <p:cNvSpPr txBox="1"/>
          <p:nvPr/>
        </p:nvSpPr>
        <p:spPr>
          <a:xfrm>
            <a:off x="2550798" y="425304"/>
            <a:ext cx="7090403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INDEPENDENCIA</a:t>
            </a:r>
            <a:endParaRPr sz="6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5"/>
          <p:cNvSpPr txBox="1"/>
          <p:nvPr/>
        </p:nvSpPr>
        <p:spPr>
          <a:xfrm>
            <a:off x="626711" y="1852747"/>
            <a:ext cx="10955689" cy="3563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CO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Conflictos políticos entre dos bandos. La clase alta y aquellos que defendían una democracia más abierta y mayores libertades para los ciudadanos. Federalistas Vs Centralistas.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CO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sector exportador cae al no tener acceso a los mercados europeos por la exclusión. El monopolio para el acceso comercial a Europa se encontraba en Sevilla bajo el control de España.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CO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Solo se logró la estabilidad política después de la guerra de los mil días. (1899-1902). En 1905 los partidos logran un acuerdo de paz perdurable.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CO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PIB se recupera en 1850 con exportaciones de tabaco, quina, añil y café.</a:t>
            </a:r>
            <a:endParaRPr/>
          </a:p>
          <a:p>
            <a:pPr marL="342900" marR="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g11d3eebae18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5758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11d3eebae18_0_0"/>
          <p:cNvSpPr txBox="1"/>
          <p:nvPr/>
        </p:nvSpPr>
        <p:spPr>
          <a:xfrm>
            <a:off x="2550798" y="425304"/>
            <a:ext cx="7090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INDEPENDENCIA</a:t>
            </a:r>
            <a:endParaRPr sz="6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11d3eebae18_0_0"/>
          <p:cNvSpPr txBox="1"/>
          <p:nvPr/>
        </p:nvSpPr>
        <p:spPr>
          <a:xfrm>
            <a:off x="626711" y="1852747"/>
            <a:ext cx="10955700" cy="3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CO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Provincias Unidas de la Nueva Granada (1811-1816)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CO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 Colombia (1819-1830)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CO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República de la Nueva Granada (1832-1858)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CO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Confederación Granadina (1858-1861)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CO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Estados Unidos de Colombia (1861-1886), nombre que recibió Colombia tras la Guerra civil de 1860-1862;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CO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República de Colombia desde la constitución de 1886.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415</Words>
  <Application>Microsoft Office PowerPoint</Application>
  <PresentationFormat>Panorámica</PresentationFormat>
  <Paragraphs>26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de Office</vt:lpstr>
      <vt:lpstr>HISTORIA EMPRESARIAL COLOMBIANA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 EMPRESARIAL COLOMBIANA</dc:title>
  <dc:creator>Oscar</dc:creator>
  <cp:lastModifiedBy>Dell</cp:lastModifiedBy>
  <cp:revision>1</cp:revision>
  <dcterms:created xsi:type="dcterms:W3CDTF">2019-03-06T14:49:26Z</dcterms:created>
  <dcterms:modified xsi:type="dcterms:W3CDTF">2024-03-07T22:04:05Z</dcterms:modified>
</cp:coreProperties>
</file>