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/>
              <a:t>LA EMPRESA MODERNA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76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Producción artesanal (Época del medioevo)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Revolución industrial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Las primeras personas jurídicas surgieron en Inglaterra (Ferroviarias), luego Alemania y Estados Unidos.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Aparición de la figura del gerente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Las fabricas dieron lugar a la aparición de la clase obrera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277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52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128</cp:revision>
  <dcterms:created xsi:type="dcterms:W3CDTF">2019-03-06T14:49:26Z</dcterms:created>
  <dcterms:modified xsi:type="dcterms:W3CDTF">2024-03-07T22:22:23Z</dcterms:modified>
</cp:coreProperties>
</file>