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jkBZY8xQI4Bw6/3Sq0+JXI3wOm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7907" y="-22860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777846"/>
            <a:ext cx="9144000" cy="1857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CO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HISTORIA EMPRESARIAL COLOMBIANA</a:t>
            </a:r>
            <a:endParaRPr b="1"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76400" y="3001080"/>
            <a:ext cx="91440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s-CO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OSCAR EDUARDO TORRES FER</a:t>
            </a:r>
            <a:r>
              <a:rPr b="1" lang="es-CO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NANDEZ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>
            <p:ph type="title"/>
          </p:nvPr>
        </p:nvSpPr>
        <p:spPr>
          <a:xfrm>
            <a:off x="1656521" y="1431235"/>
            <a:ext cx="8468140" cy="3431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b="1" lang="es-CO" sz="8000"/>
              <a:t>Historia Económica </a:t>
            </a:r>
            <a:br>
              <a:rPr b="1" lang="es-CO" sz="8000"/>
            </a:br>
            <a:r>
              <a:rPr b="1" lang="es-CO" sz="8000"/>
              <a:t>VS </a:t>
            </a:r>
            <a:br>
              <a:rPr b="1" lang="es-CO" sz="8000"/>
            </a:br>
            <a:r>
              <a:rPr b="1" lang="es-CO" sz="8000"/>
              <a:t>Historia Empresarial</a:t>
            </a:r>
            <a:endParaRPr b="1" sz="8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>
            <p:ph type="title"/>
          </p:nvPr>
        </p:nvSpPr>
        <p:spPr>
          <a:xfrm>
            <a:off x="1981200" y="3011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Historia Empresarial</a:t>
            </a:r>
            <a:endParaRPr b="1" sz="4800"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9645" y="1339918"/>
            <a:ext cx="5581650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3119645" y="4999666"/>
            <a:ext cx="73782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Revisión general de la producción académica en historia empresarial colombiana publicada en revistas académicas 1984-2016 Tatiana González Lopera - 2017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>
            <p:ph type="title"/>
          </p:nvPr>
        </p:nvSpPr>
        <p:spPr>
          <a:xfrm>
            <a:off x="1981200" y="3011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Historia Empresarial</a:t>
            </a:r>
            <a:endParaRPr b="1" sz="4800"/>
          </a:p>
        </p:txBody>
      </p:sp>
      <p:sp>
        <p:nvSpPr>
          <p:cNvPr id="107" name="Google Shape;107;p4"/>
          <p:cNvSpPr txBox="1"/>
          <p:nvPr/>
        </p:nvSpPr>
        <p:spPr>
          <a:xfrm>
            <a:off x="2733277" y="4999666"/>
            <a:ext cx="73782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Revisión general de la producción académica en historia empresarial colombiana publicada en revistas académicas 1984-2016 Tatiana González Lopera - 2017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6452" y="1300766"/>
            <a:ext cx="5867485" cy="3761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86868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Intencionalidades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807015" y="1556793"/>
            <a:ext cx="10500635" cy="3563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papel del empresario como miembro activo de la sociedad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Éxitos y fracasos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Comprender los procesos económicos, políticos y sociales de las empresas y empresarios de nuestro país.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Avance de su ejercicio situado en contexto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Construir identidad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Continuidad en los cambios de las tecnologías y los mercados.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existen soluciones universales.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2019-03-06T14:49:26Z</dcterms:created>
  <dc:creator>Oscar</dc:creator>
</cp:coreProperties>
</file>