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1" r:id="rId3"/>
    <p:sldId id="288" r:id="rId4"/>
    <p:sldId id="289" r:id="rId5"/>
    <p:sldId id="290" r:id="rId6"/>
    <p:sldId id="291" r:id="rId7"/>
    <p:sldId id="292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5E7EE3-3A91-4AB0-92CD-0D1D6CCF0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CBA624-1CD1-49E7-8BEA-8F96003EFB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FB7E83-EA09-4811-92E9-FC33C16DA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00B-F4C3-4081-8219-B9635F206E11}" type="datetimeFigureOut">
              <a:rPr lang="es-CO" smtClean="0"/>
              <a:t>7/03/2024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04F43D-5383-4F66-AA7C-835177A1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3B6015-FA7D-4F02-9811-B42C484F3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ADF2-42F5-42DA-A555-81223F352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221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6FE859-A436-4AC6-9FF0-30D4CA9B8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4F4B15-4328-4643-86D8-DAA92DEB1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616862-139F-4784-907E-16470593C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00B-F4C3-4081-8219-B9635F206E11}" type="datetimeFigureOut">
              <a:rPr lang="es-CO" smtClean="0"/>
              <a:t>7/03/2024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C021F0-AB2E-49AF-96FE-17CD5D25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BE536-DCC5-4071-9F6D-33DF53B08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ADF2-42F5-42DA-A555-81223F352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6165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50B06F9-4730-4CAC-AFA4-8CC44EADF5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A2AA75-FCD8-49B6-86A9-ED4E6715A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0D2CF5-C719-4EFF-A784-F444E12AB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00B-F4C3-4081-8219-B9635F206E11}" type="datetimeFigureOut">
              <a:rPr lang="es-CO" smtClean="0"/>
              <a:t>7/03/2024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580FC6-2696-43BB-8366-3917E77C7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CEEBED-648C-4C0D-A96B-9E6CA9F74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ADF2-42F5-42DA-A555-81223F352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0640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5FA343-85C7-4E44-8421-5E9B9A105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52DB3E-139D-455D-B593-531E0F0B6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24CF3F-0C1E-4E07-80DD-1B9128BFF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00B-F4C3-4081-8219-B9635F206E11}" type="datetimeFigureOut">
              <a:rPr lang="es-CO" smtClean="0"/>
              <a:t>7/03/2024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B526D5-2201-4505-9DFC-DD830AA6C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FDDBE8-6B4E-424F-AB61-85CCA3A1E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ADF2-42F5-42DA-A555-81223F352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600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F343B1-CFAE-44D9-9A1D-210B2E840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4DE5D0-09A5-4866-86A8-D4722FEFE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513305-408D-469F-97AE-2CE37083B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00B-F4C3-4081-8219-B9635F206E11}" type="datetimeFigureOut">
              <a:rPr lang="es-CO" smtClean="0"/>
              <a:t>7/03/2024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BC3B1F-2B79-4CE0-B339-90EBB32FF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057502-99E8-4468-9A74-69716104A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ADF2-42F5-42DA-A555-81223F352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489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E83C3-F5D3-4D3D-8E11-BAF016D29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4866F3-A20D-4983-9D74-CDF2AF07F0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125F98-1849-4C75-B70F-21CE4262A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1AF011-A00E-4219-95A8-A58F3EBF7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00B-F4C3-4081-8219-B9635F206E11}" type="datetimeFigureOut">
              <a:rPr lang="es-CO" smtClean="0"/>
              <a:t>7/03/2024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BA7819-BB33-4C9F-9CAE-7F5E0595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41CD90-B0B3-4E94-A655-9BA99B459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ADF2-42F5-42DA-A555-81223F352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135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4B0907-5893-44A9-8CD3-38373F3E7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8457FE-C831-4337-AB97-E2D1D6E2F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C6311E4-4239-4CF1-B13E-A7AE26F46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2F87D61-8EF2-4ABC-9D3C-1EB50156A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C445098-CE3D-4351-9F8E-6CECD3553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DB710BA-6E33-419A-9FC3-B4135314F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00B-F4C3-4081-8219-B9635F206E11}" type="datetimeFigureOut">
              <a:rPr lang="es-CO" smtClean="0"/>
              <a:t>7/03/2024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30B006E-2AD9-46CC-8B29-7FD479FF7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0F8C2B0-E6E4-4FCC-8AB3-FEC511F4E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ADF2-42F5-42DA-A555-81223F352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326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CFC35B-311F-44BB-BC5C-AA33ADE78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1465C0A-8B5C-4ACF-B1A4-44EA7CFAD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00B-F4C3-4081-8219-B9635F206E11}" type="datetimeFigureOut">
              <a:rPr lang="es-CO" smtClean="0"/>
              <a:t>7/03/2024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A506250-3595-486B-AA3F-1B3D13E40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D5B0001-A15E-47F5-B77B-352D7BC2D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ADF2-42F5-42DA-A555-81223F352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851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69455A8-0058-43A2-B0D5-8AE78D7FD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00B-F4C3-4081-8219-B9635F206E11}" type="datetimeFigureOut">
              <a:rPr lang="es-CO" smtClean="0"/>
              <a:t>7/03/2024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FAACA6C-4ACA-418B-BD54-CCEB6498D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E74E9CD-8F1C-4978-AEDA-B67A02ED9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ADF2-42F5-42DA-A555-81223F352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037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2D564B-924F-49C7-AA7B-6288D7FEB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8D8D27-FEA2-4133-8419-1E8D5067E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3BC9EA-111C-4203-B501-E00577A37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ED1028-4710-4C07-9B3C-9A9B2A850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00B-F4C3-4081-8219-B9635F206E11}" type="datetimeFigureOut">
              <a:rPr lang="es-CO" smtClean="0"/>
              <a:t>7/03/2024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8CE721-29D5-46FB-AACC-C04E13CF6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0F5EC6-2927-48AB-B441-CC59C482A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ADF2-42F5-42DA-A555-81223F352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176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BD1669-E670-47D5-86FB-EEC37D00B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92C150F-F4B6-4D67-8FAD-89971D1252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D0179FE-7BBC-450A-9A72-64AE34449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4BE714-5A38-4E17-BF57-F29E2443D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300B-F4C3-4081-8219-B9635F206E11}" type="datetimeFigureOut">
              <a:rPr lang="es-CO" smtClean="0"/>
              <a:t>7/03/2024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5F5FE0-5731-4F31-99AC-78D3692F4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A71F88-1E67-41AA-995C-AADFBD108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ADF2-42F5-42DA-A555-81223F352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361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4F955F1-F1CB-4CC1-8D70-FE36AB1E2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E8A287-A19C-400F-80DB-8A578CEA1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F25DC3-0193-479A-8013-70AA5582EF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A300B-F4C3-4081-8219-B9635F206E11}" type="datetimeFigureOut">
              <a:rPr lang="es-CO" smtClean="0"/>
              <a:t>7/03/2024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DDB6DA-82AB-4060-B968-7B34D5F93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680248-1AC5-4682-8991-1D06D7A0F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6ADF2-42F5-42DA-A555-81223F3526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731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06419E-8ECE-447E-B9CD-50786F792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7846"/>
            <a:ext cx="9144000" cy="1857777"/>
          </a:xfrm>
        </p:spPr>
        <p:txBody>
          <a:bodyPr>
            <a:normAutofit fontScale="90000"/>
          </a:bodyPr>
          <a:lstStyle/>
          <a:p>
            <a:r>
              <a:rPr lang="es-CO" sz="7200" b="1" dirty="0">
                <a:latin typeface="+mn-lt"/>
                <a:cs typeface="Aharoni" panose="020B0604020202020204" pitchFamily="2" charset="-79"/>
              </a:rPr>
              <a:t>HISTORIA EMPRESARIAL COLOMBIANA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106419E-8ECE-447E-B9CD-50786F792A88}"/>
              </a:ext>
            </a:extLst>
          </p:cNvPr>
          <p:cNvSpPr txBox="1">
            <a:spLocks/>
          </p:cNvSpPr>
          <p:nvPr/>
        </p:nvSpPr>
        <p:spPr>
          <a:xfrm>
            <a:off x="1676400" y="3001084"/>
            <a:ext cx="9144000" cy="18577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4400" b="1" dirty="0">
                <a:latin typeface="+mn-lt"/>
                <a:cs typeface="Aharoni" panose="020B0604020202020204" pitchFamily="2" charset="-79"/>
              </a:rPr>
              <a:t>OSCAR EDUARDO TORRES FERNANDEZ</a:t>
            </a:r>
          </a:p>
        </p:txBody>
      </p:sp>
    </p:spTree>
    <p:extLst>
      <p:ext uri="{BB962C8B-B14F-4D97-AF65-F5344CB8AC3E}">
        <p14:creationId xmlns:p14="http://schemas.microsoft.com/office/powerpoint/2010/main" val="349261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91440" y="466516"/>
            <a:ext cx="120243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600" b="1" dirty="0"/>
              <a:t>IDEOLOGÍA COLONIAL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201708" y="2123206"/>
            <a:ext cx="11698371" cy="292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es-CO" sz="4200" dirty="0"/>
              <a:t>Sistema de clasificación social basado en una jerarquía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CO" sz="4200" dirty="0"/>
              <a:t>Concentración del saber y la producción intelectual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CO" sz="4200" dirty="0"/>
              <a:t>Explotación de recursos naturales</a:t>
            </a:r>
          </a:p>
        </p:txBody>
      </p:sp>
    </p:spTree>
    <p:extLst>
      <p:ext uri="{BB962C8B-B14F-4D97-AF65-F5344CB8AC3E}">
        <p14:creationId xmlns:p14="http://schemas.microsoft.com/office/powerpoint/2010/main" val="48146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91440" y="363484"/>
            <a:ext cx="12024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/>
              <a:t>DESARROLLO DE SECTORES ECONÓMICOS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246814" y="2794750"/>
            <a:ext cx="11698371" cy="2215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es-CO" sz="4200" dirty="0"/>
              <a:t>Sector agropecuario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CO" sz="4200" dirty="0"/>
              <a:t>Sector transporte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CO" sz="4200" dirty="0"/>
              <a:t>Sector financiero</a:t>
            </a:r>
          </a:p>
        </p:txBody>
      </p:sp>
    </p:spTree>
    <p:extLst>
      <p:ext uri="{BB962C8B-B14F-4D97-AF65-F5344CB8AC3E}">
        <p14:creationId xmlns:p14="http://schemas.microsoft.com/office/powerpoint/2010/main" val="258747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91440" y="363484"/>
            <a:ext cx="12024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/>
              <a:t>SECTOR AGROPECUARIO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91440" y="1379147"/>
            <a:ext cx="11698371" cy="44807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es-CO" sz="2200" dirty="0"/>
              <a:t>Grandes haciendas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CO" sz="2200" dirty="0"/>
              <a:t>La campaña de independencia disminuyo la mano de obra disponible para el trabajo agrícola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CO" sz="2200" dirty="0"/>
              <a:t>En 1824 se liberó la producción de café, cacao y añil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CO" sz="2200" dirty="0"/>
              <a:t>1850 se comenzó la navegación por el rio Magdalena, contribuyendo al desarrollo de la producción de tabaco, ganado, cacao, café, caña y quina.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CO" sz="2200" dirty="0"/>
              <a:t>En 1913 se crea el ministerio de agricultura.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CO" sz="2200" dirty="0"/>
              <a:t>La crisis de 1929 afectó al país pero el café mantuvo su cotización en el mercado.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CO" sz="2200" dirty="0"/>
              <a:t>La segunda guerra mundial también afecta, sobre todo los precios internacionales.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CO" sz="2200" dirty="0"/>
              <a:t>A partir de 1950 se implantaron medidas proteccionistas y se fomenta la modernización del sector. Aparecen nuevos cultivos: Arroz, algodón, soya, sorgo, caña, palma y flores en la sabana.</a:t>
            </a:r>
          </a:p>
        </p:txBody>
      </p:sp>
    </p:spTree>
    <p:extLst>
      <p:ext uri="{BB962C8B-B14F-4D97-AF65-F5344CB8AC3E}">
        <p14:creationId xmlns:p14="http://schemas.microsoft.com/office/powerpoint/2010/main" val="2383093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91440" y="363484"/>
            <a:ext cx="12024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/>
              <a:t>SECTOR AGROPECUARIO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91440" y="1945817"/>
            <a:ext cx="11698371" cy="24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es-CO" sz="2200" dirty="0"/>
              <a:t>Crisis en los años 80: Violencia rural, liberación de importaciones, baja inversión estatal, revaluación del peso, incremento de precios de insumos y maquinaria.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CO" sz="2200" dirty="0"/>
              <a:t>Medidas de fomento en los años 90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CO" sz="2200" dirty="0"/>
              <a:t>A partir del 98 el país comienza a identificar los sectores en los cuales puede competir.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CO" sz="2200" dirty="0"/>
              <a:t>La apertura económica y los  TLC golpean fuertemente al sector agropecuario por cuenta de las importaciones.</a:t>
            </a:r>
          </a:p>
        </p:txBody>
      </p:sp>
    </p:spTree>
    <p:extLst>
      <p:ext uri="{BB962C8B-B14F-4D97-AF65-F5344CB8AC3E}">
        <p14:creationId xmlns:p14="http://schemas.microsoft.com/office/powerpoint/2010/main" val="2694139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91440" y="363484"/>
            <a:ext cx="12024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/>
              <a:t>SECTOR TRANSPORTE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91440" y="1533691"/>
            <a:ext cx="11698371" cy="3617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es-CO" sz="2200" dirty="0"/>
              <a:t>La llegada del ferrocarril Desarrollado a finales del siglo XVIII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CO" sz="2200" dirty="0"/>
              <a:t>Llegada a Colombia en 1830 Atravesando Panamá en la época de la gran Colombia (Se pasó de mover mercancías a lomo de mula, al transporte ferroviario</a:t>
            </a:r>
            <a:r>
              <a:rPr lang="es-CO" sz="2200"/>
              <a:t>) 3.500 </a:t>
            </a:r>
            <a:r>
              <a:rPr lang="es-CO" sz="2200" dirty="0" err="1"/>
              <a:t>Kmts</a:t>
            </a:r>
            <a:r>
              <a:rPr lang="es-CO" sz="2200" dirty="0"/>
              <a:t> de líneas.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CO" sz="2200" dirty="0"/>
              <a:t>1889 Inauguración del ferrocarril de la Sabana de Bogotá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CO" sz="2200" dirty="0"/>
              <a:t>El país dejó de invertir en ferrocarriles y en esa actividad que era del estado, se dieron malos manejos y corrupción.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CO" sz="2200" dirty="0"/>
              <a:t>En 1991 se liquida la empresa Ferrocarriles Nacionales de Colombia.</a:t>
            </a:r>
          </a:p>
        </p:txBody>
      </p:sp>
    </p:spTree>
    <p:extLst>
      <p:ext uri="{BB962C8B-B14F-4D97-AF65-F5344CB8AC3E}">
        <p14:creationId xmlns:p14="http://schemas.microsoft.com/office/powerpoint/2010/main" val="3478717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91440" y="363484"/>
            <a:ext cx="12024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/>
              <a:t>SECTOR TRANSPORTE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91440" y="1533691"/>
            <a:ext cx="11698371" cy="3617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es-CO" sz="2200" dirty="0"/>
              <a:t>15 de Agosto de 1799 en Medellín se lanzó el primer globo </a:t>
            </a:r>
            <a:r>
              <a:rPr lang="es-CO" sz="2200" dirty="0" err="1"/>
              <a:t>Aroestático</a:t>
            </a:r>
            <a:endParaRPr lang="es-CO" sz="22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s-CO" sz="2200" dirty="0"/>
              <a:t>En Popayán en 1843 se realizó el primer vuelo tripulado en globo. No se tenia control de la dirección, pero si del ascenso y descenso.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CO" sz="2200" dirty="0"/>
              <a:t>En 1919 un piloto norteamericano vuela por primera en territorio nacional sobre Barranquilla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CO" sz="2200" dirty="0"/>
              <a:t>La primera compañía aérea CCNA fue fundada en Antioquia por Guillermo </a:t>
            </a:r>
            <a:r>
              <a:rPr lang="es-CO" sz="2200" dirty="0" err="1"/>
              <a:t>Echavarria</a:t>
            </a:r>
            <a:r>
              <a:rPr lang="es-CO" sz="2200" dirty="0"/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CO" sz="2200" dirty="0"/>
              <a:t>SCADTA fue la segunda empresa que se fundó en Colombia. Sociedad Colombiana  Alemana de Transportes Aéreos que luego se convierte en Avianca. Fue fundada por un minero </a:t>
            </a:r>
            <a:r>
              <a:rPr lang="es-CO" sz="2200" dirty="0" err="1"/>
              <a:t>Aleman</a:t>
            </a:r>
            <a:r>
              <a:rPr lang="es-CO" sz="2200" dirty="0"/>
              <a:t> y los primeros pilotos fueron Alemanes. Sus fundadores fueron Colombianos y Alemanes residentes en Colombia.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s-CO" sz="22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s-CO" sz="2200" dirty="0"/>
              <a:t> 	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s-CO" sz="2200" dirty="0"/>
          </a:p>
        </p:txBody>
      </p:sp>
    </p:spTree>
    <p:extLst>
      <p:ext uri="{BB962C8B-B14F-4D97-AF65-F5344CB8AC3E}">
        <p14:creationId xmlns:p14="http://schemas.microsoft.com/office/powerpoint/2010/main" val="42044795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452</Words>
  <Application>Microsoft Office PowerPoint</Application>
  <PresentationFormat>Panorámica</PresentationFormat>
  <Paragraphs>38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Aharoni</vt:lpstr>
      <vt:lpstr>Arial</vt:lpstr>
      <vt:lpstr>Calibri</vt:lpstr>
      <vt:lpstr>Calibri Light</vt:lpstr>
      <vt:lpstr>Tema de Office</vt:lpstr>
      <vt:lpstr>HISTORIA EMPRESARIAL COLOMBIANA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</dc:creator>
  <cp:lastModifiedBy>Dell</cp:lastModifiedBy>
  <cp:revision>137</cp:revision>
  <dcterms:created xsi:type="dcterms:W3CDTF">2019-03-06T14:49:26Z</dcterms:created>
  <dcterms:modified xsi:type="dcterms:W3CDTF">2024-03-07T22:24:33Z</dcterms:modified>
</cp:coreProperties>
</file>