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jD8iNFm9h3/Z5zP0ZOiTfd5bXA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dc826b25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11dc826b25a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fb872e35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11fb872e357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571223"/>
            <a:ext cx="9144000" cy="1857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CO" sz="7200">
                <a:solidFill>
                  <a:schemeClr val="lt1"/>
                </a:solidFill>
              </a:rPr>
              <a:t>Sistemas de información</a:t>
            </a:r>
            <a:endParaRPr b="1"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375819" y="4739427"/>
            <a:ext cx="2783983" cy="5548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s-CO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Clase </a:t>
            </a:r>
            <a:r>
              <a:rPr b="1" lang="es-CO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b="1" i="0" lang="es-CO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/0</a:t>
            </a:r>
            <a:r>
              <a:rPr b="1" lang="es-CO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s-CO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/2022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1dc826b25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1dc826b25a_0_6"/>
          <p:cNvSpPr txBox="1"/>
          <p:nvPr>
            <p:ph type="title"/>
          </p:nvPr>
        </p:nvSpPr>
        <p:spPr>
          <a:xfrm>
            <a:off x="860737" y="118274"/>
            <a:ext cx="10470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Transformación de los sistemas de información a lo largo del tiempo</a:t>
            </a:r>
            <a:endParaRPr b="1" sz="4800"/>
          </a:p>
        </p:txBody>
      </p:sp>
      <p:pic>
        <p:nvPicPr>
          <p:cNvPr id="93" name="Google Shape;93;g11dc826b25a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950" y="1388924"/>
            <a:ext cx="5562026" cy="516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>
            <p:ph type="title"/>
          </p:nvPr>
        </p:nvSpPr>
        <p:spPr>
          <a:xfrm>
            <a:off x="1352281" y="2364"/>
            <a:ext cx="94788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Dos </a:t>
            </a:r>
            <a:r>
              <a:rPr b="1" lang="es-CO" sz="4800"/>
              <a:t>categorías</a:t>
            </a:r>
            <a:r>
              <a:rPr b="1" lang="es-CO" sz="4800"/>
              <a:t> de sistemas de información</a:t>
            </a:r>
            <a:endParaRPr b="1" sz="4800"/>
          </a:p>
        </p:txBody>
      </p:sp>
      <p:sp>
        <p:nvSpPr>
          <p:cNvPr id="100" name="Google Shape;100;p2"/>
          <p:cNvSpPr txBox="1"/>
          <p:nvPr/>
        </p:nvSpPr>
        <p:spPr>
          <a:xfrm>
            <a:off x="179547" y="1689950"/>
            <a:ext cx="5421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apoyo a las operaciones: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procesamiento de transacciones.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control de procesos.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colaboración empresarial.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351747" y="1689950"/>
            <a:ext cx="5421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apoyo administrativo/gerencial: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información administrativa</a:t>
            </a: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apoyo a la toma de decisiones.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s-CO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información ejecutiva.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>
            <p:ph type="title"/>
          </p:nvPr>
        </p:nvSpPr>
        <p:spPr>
          <a:xfrm>
            <a:off x="860737" y="118274"/>
            <a:ext cx="104705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Utilidad de los sistemas de información en la </a:t>
            </a:r>
            <a:r>
              <a:rPr b="1" lang="es-CO" sz="4800"/>
              <a:t>pirámide</a:t>
            </a:r>
            <a:r>
              <a:rPr b="1" lang="es-CO" sz="4800"/>
              <a:t> gerencial</a:t>
            </a:r>
            <a:endParaRPr b="1" sz="4800"/>
          </a:p>
        </p:txBody>
      </p:sp>
      <p:pic>
        <p:nvPicPr>
          <p:cNvPr id="108" name="Google Shape;10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5188" y="1709738"/>
            <a:ext cx="5381625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11fb872e357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1fb872e357_0_8"/>
          <p:cNvSpPr txBox="1"/>
          <p:nvPr>
            <p:ph type="title"/>
          </p:nvPr>
        </p:nvSpPr>
        <p:spPr>
          <a:xfrm>
            <a:off x="860725" y="118275"/>
            <a:ext cx="104706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Intranet y extranet</a:t>
            </a:r>
            <a:endParaRPr b="1" sz="4800"/>
          </a:p>
        </p:txBody>
      </p:sp>
      <p:pic>
        <p:nvPicPr>
          <p:cNvPr id="115" name="Google Shape;115;g11fb872e357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8650" y="1043776"/>
            <a:ext cx="7253925" cy="58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2019-03-06T14:49:26Z</dcterms:created>
  <dc:creator>Oscar</dc:creator>
</cp:coreProperties>
</file>