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6" r:id="rId3"/>
    <p:sldId id="301" r:id="rId4"/>
    <p:sldId id="302" r:id="rId5"/>
    <p:sldId id="303" r:id="rId6"/>
    <p:sldId id="258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07" y="-228600"/>
            <a:ext cx="13011150" cy="731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846"/>
            <a:ext cx="9144000" cy="1857777"/>
          </a:xfrm>
        </p:spPr>
        <p:txBody>
          <a:bodyPr>
            <a:normAutofit fontScale="90000"/>
          </a:bodyPr>
          <a:lstStyle/>
          <a:p>
            <a:r>
              <a:rPr lang="es-CO" sz="72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HISTORIA EMPRESARIAL COLOMBIANA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 txBox="1">
            <a:spLocks/>
          </p:cNvSpPr>
          <p:nvPr/>
        </p:nvSpPr>
        <p:spPr>
          <a:xfrm>
            <a:off x="1676400" y="3001084"/>
            <a:ext cx="9144000" cy="868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OSCAR EDUARDO TORRES FERNANDEZ</a:t>
            </a:r>
          </a:p>
        </p:txBody>
      </p:sp>
    </p:spTree>
    <p:extLst>
      <p:ext uri="{BB962C8B-B14F-4D97-AF65-F5344CB8AC3E}">
        <p14:creationId xmlns:p14="http://schemas.microsoft.com/office/powerpoint/2010/main" val="349261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157420"/>
            <a:ext cx="12024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/>
              <a:t>Beneficios de los gremios para los empresarios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1425" y="2295999"/>
            <a:ext cx="10675298" cy="2961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Legitimidad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Consolidación de información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Espacio de socialización de problemáticas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Consejo consultivo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Participación política</a:t>
            </a:r>
          </a:p>
        </p:txBody>
      </p:sp>
    </p:spTree>
    <p:extLst>
      <p:ext uri="{BB962C8B-B14F-4D97-AF65-F5344CB8AC3E}">
        <p14:creationId xmlns:p14="http://schemas.microsoft.com/office/powerpoint/2010/main" val="109859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24304" y="2229145"/>
            <a:ext cx="10675298" cy="3115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Cooperación técnica y financiera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Promover la investigación científica (</a:t>
            </a:r>
            <a:r>
              <a:rPr lang="es-CO" sz="3200" dirty="0" err="1"/>
              <a:t>Cenicafé</a:t>
            </a:r>
            <a:r>
              <a:rPr lang="es-CO" sz="3200" dirty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Apoyo comercial (Acuerdos de compra a los agremiados, adquisición de maquinaria o materias primas)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Establecer los estándares de la industria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sz="3200" dirty="0"/>
          </a:p>
        </p:txBody>
      </p:sp>
      <p:sp>
        <p:nvSpPr>
          <p:cNvPr id="5" name="8 CuadroTexto"/>
          <p:cNvSpPr txBox="1"/>
          <p:nvPr/>
        </p:nvSpPr>
        <p:spPr>
          <a:xfrm>
            <a:off x="91440" y="157420"/>
            <a:ext cx="12024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/>
              <a:t>Beneficios de los gremios para los empresarios</a:t>
            </a:r>
          </a:p>
        </p:txBody>
      </p:sp>
    </p:spTree>
    <p:extLst>
      <p:ext uri="{BB962C8B-B14F-4D97-AF65-F5344CB8AC3E}">
        <p14:creationId xmlns:p14="http://schemas.microsoft.com/office/powerpoint/2010/main" val="51360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24304" y="2229145"/>
            <a:ext cx="10675298" cy="3115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Participación en foros de discusión y eventos académicos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Promoción de la conservación del medio ambiente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Defensores del modelo democrático (Los gremios toman las decisiones de manera democrática y les interesa la estabilidad política del país) por ejemplo: Elecciones cafeteras que se desarrollan cada año.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sz="3200" dirty="0"/>
          </a:p>
          <a:p>
            <a:pPr marL="342900" indent="-342900" algn="l">
              <a:buFont typeface="Arial" pitchFamily="34" charset="0"/>
              <a:buChar char="•"/>
            </a:pPr>
            <a:endParaRPr lang="es-CO" sz="3200" dirty="0"/>
          </a:p>
        </p:txBody>
      </p:sp>
      <p:sp>
        <p:nvSpPr>
          <p:cNvPr id="5" name="8 CuadroTexto"/>
          <p:cNvSpPr txBox="1"/>
          <p:nvPr/>
        </p:nvSpPr>
        <p:spPr>
          <a:xfrm>
            <a:off x="91440" y="157420"/>
            <a:ext cx="12024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/>
              <a:t>Beneficios de los gremios para los empresarios</a:t>
            </a:r>
          </a:p>
        </p:txBody>
      </p:sp>
    </p:spTree>
    <p:extLst>
      <p:ext uri="{BB962C8B-B14F-4D97-AF65-F5344CB8AC3E}">
        <p14:creationId xmlns:p14="http://schemas.microsoft.com/office/powerpoint/2010/main" val="288400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24304" y="2229145"/>
            <a:ext cx="10675298" cy="3115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Ejercicio del control político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Beneficiarios de políticas de fomento a la industria o a determinadores sectores económicos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3200" dirty="0"/>
              <a:t>Apoyar causas sociales con la capacidad asociativa del gremio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sz="3200" dirty="0"/>
          </a:p>
          <a:p>
            <a:pPr marL="342900" indent="-342900" algn="l">
              <a:buFont typeface="Arial" pitchFamily="34" charset="0"/>
              <a:buChar char="•"/>
            </a:pPr>
            <a:endParaRPr lang="es-CO" sz="3200" dirty="0"/>
          </a:p>
        </p:txBody>
      </p:sp>
      <p:sp>
        <p:nvSpPr>
          <p:cNvPr id="5" name="8 CuadroTexto"/>
          <p:cNvSpPr txBox="1"/>
          <p:nvPr/>
        </p:nvSpPr>
        <p:spPr>
          <a:xfrm>
            <a:off x="91440" y="157420"/>
            <a:ext cx="12024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/>
              <a:t>Beneficios de los gremios para los empresarios</a:t>
            </a:r>
          </a:p>
        </p:txBody>
      </p:sp>
    </p:spTree>
    <p:extLst>
      <p:ext uri="{BB962C8B-B14F-4D97-AF65-F5344CB8AC3E}">
        <p14:creationId xmlns:p14="http://schemas.microsoft.com/office/powerpoint/2010/main" val="317399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156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Tema de Office</vt:lpstr>
      <vt:lpstr>HISTORIA EMPRESARIAL COLOMBIANA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Dell</cp:lastModifiedBy>
  <cp:revision>203</cp:revision>
  <dcterms:created xsi:type="dcterms:W3CDTF">2019-03-06T14:49:26Z</dcterms:created>
  <dcterms:modified xsi:type="dcterms:W3CDTF">2022-11-04T13:55:37Z</dcterms:modified>
</cp:coreProperties>
</file>