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5" r:id="rId3"/>
    <p:sldId id="299" r:id="rId4"/>
    <p:sldId id="293" r:id="rId5"/>
    <p:sldId id="294" r:id="rId6"/>
    <p:sldId id="292" r:id="rId7"/>
    <p:sldId id="300" r:id="rId8"/>
    <p:sldId id="25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5"/>
            <a:ext cx="9144000" cy="926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LOS GREMIOS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397988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50605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Función de los gremios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4681" y="1626718"/>
            <a:ext cx="11357878" cy="286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Cooperación (Económica, tecnológica, técnica)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Manifestar intereses comunes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Poder de negociación comercial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Poder de negociación política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Interlocutores calificados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Gestión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3073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50605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Reseña histórica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4681" y="1420657"/>
            <a:ext cx="11357878" cy="355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Los primeros gremios fueron sociedades de amigos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1871 se crea la Sociedad de Agricultores de Colombia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1878 se crean las cámaras de comercio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Primeras propuestas en los años 20´s y 30´s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1927 se crea la Federación Nacional de cafeteros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1944 se crea la ANDI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1945 se crea </a:t>
            </a:r>
            <a:r>
              <a:rPr lang="es-CO" sz="2800" dirty="0" err="1"/>
              <a:t>Fenalco</a:t>
            </a:r>
            <a:endParaRPr lang="es-CO" sz="28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7922" y="5061398"/>
            <a:ext cx="11357878" cy="77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/>
              <a:t>http://colombiamacroeconomica.blogspot.com/2008/04/los-gremios-economicos-mas_17.html#:~:text=LOS%20GREMIOS%20ECONOMICOS%20MAS%20REPRESENTATIVOS%20DE%20COLOMBIA,-LOS%20GREMIOS%20EN&amp;text=Los%20Gremios%20mas%20significativos%20en,de%20Desarrollo%20Empresarial%20en%20Colombia.</a:t>
            </a:r>
          </a:p>
        </p:txBody>
      </p:sp>
    </p:spTree>
    <p:extLst>
      <p:ext uri="{BB962C8B-B14F-4D97-AF65-F5344CB8AC3E}">
        <p14:creationId xmlns:p14="http://schemas.microsoft.com/office/powerpoint/2010/main" val="115840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50605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Reseña histórica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4681" y="1935811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1949 se crea ANATO: Asociación Colombiana de Agencias de viajes y turismo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1952 se crea </a:t>
            </a:r>
            <a:r>
              <a:rPr lang="es-CO" sz="2800" dirty="0" err="1"/>
              <a:t>Acopi</a:t>
            </a:r>
            <a:endParaRPr lang="es-CO" sz="2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1954 se crean las cajas de compensación familiar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1954 se crea </a:t>
            </a:r>
            <a:r>
              <a:rPr lang="es-CO" sz="2800" dirty="0" err="1"/>
              <a:t>Cotelco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50605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Reseña histórica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4681" y="1626718"/>
            <a:ext cx="11357878" cy="286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1959 se crea </a:t>
            </a:r>
            <a:r>
              <a:rPr lang="es-CO" sz="2800" dirty="0" err="1"/>
              <a:t>Asocaña</a:t>
            </a:r>
            <a:endParaRPr lang="es-CO" sz="2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1969 se crea </a:t>
            </a:r>
            <a:r>
              <a:rPr lang="es-CO" sz="2800" dirty="0" err="1"/>
              <a:t>Coopidrogas</a:t>
            </a:r>
            <a:endParaRPr lang="es-CO" sz="2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1971 se crea ANALDEX “Asociación Nacional de comercio exterior”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1973 se crea </a:t>
            </a:r>
            <a:r>
              <a:rPr lang="es-CO" sz="2800" dirty="0" err="1"/>
              <a:t>Asocolflores</a:t>
            </a:r>
            <a:endParaRPr lang="es-CO" sz="2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En 1999 se crea ACICAM: Asociación colombiana de industriales del calzado, el cuero y su manufactura.</a:t>
            </a:r>
          </a:p>
        </p:txBody>
      </p:sp>
    </p:spTree>
    <p:extLst>
      <p:ext uri="{BB962C8B-B14F-4D97-AF65-F5344CB8AC3E}">
        <p14:creationId xmlns:p14="http://schemas.microsoft.com/office/powerpoint/2010/main" val="399223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144541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Consejo gremial nacional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23167" y="1884295"/>
            <a:ext cx="5023082" cy="355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800" dirty="0"/>
              <a:t>Primeros sectores agremiados: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ACOLFA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ACOPI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ACOPLASTICOS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ANALDEX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ANDI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ASOBANCARIA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3994284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246246" y="2386846"/>
            <a:ext cx="5023082" cy="366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ASOCAÑA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CAMACOL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FASECOLDA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FEDEGAN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FEDEMETAL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FENALCO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SAC y ASOCOLFLORES</a:t>
            </a:r>
          </a:p>
        </p:txBody>
      </p:sp>
      <p:sp>
        <p:nvSpPr>
          <p:cNvPr id="10" name="8 CuadroTexto"/>
          <p:cNvSpPr txBox="1"/>
          <p:nvPr/>
        </p:nvSpPr>
        <p:spPr>
          <a:xfrm>
            <a:off x="115050" y="1159828"/>
            <a:ext cx="1202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Fecha de creación: 1991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val="420447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221815"/>
            <a:ext cx="1202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/>
              <a:t>Consejo gremial nacional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23167" y="1562324"/>
            <a:ext cx="5023082" cy="355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800" dirty="0"/>
              <a:t>Sectores que representa: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Industria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Financiero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Comercio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Agropecuario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Turismo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Tecnología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246246" y="2064875"/>
            <a:ext cx="5023082" cy="172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Servicios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Minero - Energético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14148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282</Words>
  <Application>Microsoft Office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193</cp:revision>
  <dcterms:created xsi:type="dcterms:W3CDTF">2019-03-06T14:49:26Z</dcterms:created>
  <dcterms:modified xsi:type="dcterms:W3CDTF">2022-11-02T22:52:49Z</dcterms:modified>
</cp:coreProperties>
</file>