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b5Z7ZZXwUljVVRwbrgItwPzvs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7907" y="-22860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777846"/>
            <a:ext cx="9144000" cy="18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CO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HISTORIA EMPRESARIAL COLOMBIANA</a:t>
            </a:r>
            <a:endParaRPr sz="7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76400" y="3001084"/>
            <a:ext cx="9144000" cy="18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CO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OSCAR EDUARDO TORRES FERNANDEZ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91440" y="350605"/>
            <a:ext cx="1202436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globalización colombiana se manifiesta en dos dimensiones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13412" y="2771858"/>
            <a:ext cx="11357878" cy="265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CO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Apertura comercial: TLC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CO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Libre movimiento de capitales: Hay cadenas de grandes almacenes con capital francés, portugués, chileno, mexicano y holandés.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91440" y="363484"/>
            <a:ext cx="120243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Consecuencias directas de la globalización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593718" y="1533691"/>
            <a:ext cx="10675298" cy="423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C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 de mentalidad de los empresarios colombianos.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C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Diversificación del aparato productivo nacional.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C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Búsqueda de mejores prácticas a nivel mundial para adaptarlas a las actividades productivas nacionales.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Ejemplos: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 de la floricultura nacional por la asistencia técnica holandesa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asistencia técnica danesa para la industria de la porcicultura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asistencia alemana para la sociedad portuaria de Cartagena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C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Asistencia costarricense para la agro-industria vallecaucana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91440" y="363484"/>
            <a:ext cx="120243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Consecuencias directas de la globalización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593718" y="1533691"/>
            <a:ext cx="10675298" cy="423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C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Privatización de empresas estatales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C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Cambios en las políticas arancelarias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C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Eliminación de obstáculos a la inversión extranjera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C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Cambios en las políticas laborales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C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Incremento de la intervención económica extranjera: Naciones Unidas, el Banco Mundial, el Fondo Monetario Internacional, la Organización Mundial del Comercio, entre otras.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Panorámica</PresentationFormat>
  <Paragraphs>20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HISTORIA EMPRESARIAL COLOMBIANA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EMPRESARIAL COLOMBIANA</dc:title>
  <dc:creator>Oscar</dc:creator>
  <cp:lastModifiedBy>Dell</cp:lastModifiedBy>
  <cp:revision>1</cp:revision>
  <dcterms:created xsi:type="dcterms:W3CDTF">2019-03-06T14:49:26Z</dcterms:created>
  <dcterms:modified xsi:type="dcterms:W3CDTF">2024-03-07T22:24:07Z</dcterms:modified>
</cp:coreProperties>
</file>