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0" r:id="rId3"/>
    <p:sldId id="293" r:id="rId4"/>
    <p:sldId id="294" r:id="rId5"/>
    <p:sldId id="295" r:id="rId6"/>
    <p:sldId id="296" r:id="rId7"/>
    <p:sldId id="258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E7EE3-3A91-4AB0-92CD-0D1D6CCF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BA624-1CD1-49E7-8BEA-8F96003E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FB7E83-EA09-4811-92E9-FC33C16D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4F43D-5383-4F66-AA7C-835177A1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3B6015-FA7D-4F02-9811-B42C484F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E859-A436-4AC6-9FF0-30D4CA9B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4F4B15-4328-4643-86D8-DAA92DEB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16862-139F-4784-907E-16470593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021F0-AB2E-49AF-96FE-17CD5D25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BE536-DCC5-4071-9F6D-33DF53B0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16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0B06F9-4730-4CAC-AFA4-8CC44EADF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2AA75-FCD8-49B6-86A9-ED4E6715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D2CF5-C719-4EFF-A784-F444E12A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580FC6-2696-43BB-8366-3917E77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CEEBED-648C-4C0D-A96B-9E6CA9F7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4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FA343-85C7-4E44-8421-5E9B9A10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2DB3E-139D-455D-B593-531E0F0B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4CF3F-0C1E-4E07-80DD-1B9128BF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B526D5-2201-4505-9DFC-DD830AA6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DDBE8-6B4E-424F-AB61-85CCA3A1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0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343B1-CFAE-44D9-9A1D-210B2E8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4DE5D0-09A5-4866-86A8-D4722FEF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13305-408D-469F-97AE-2CE37083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BC3B1F-2B79-4CE0-B339-90EBB32F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57502-99E8-4468-9A74-69716104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8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E83C3-F5D3-4D3D-8E11-BAF016D2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866F3-A20D-4983-9D74-CDF2AF07F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125F98-1849-4C75-B70F-21CE4262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AF011-A00E-4219-95A8-A58F3EBF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BA7819-BB33-4C9F-9CAE-7F5E059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1CD90-B0B3-4E94-A655-9BA99B45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3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B0907-5893-44A9-8CD3-38373F3E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57FE-C831-4337-AB97-E2D1D6E2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6311E4-4239-4CF1-B13E-A7AE26F4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F87D61-8EF2-4ABC-9D3C-1EB50156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445098-CE3D-4351-9F8E-6CECD3553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B710BA-6E33-419A-9FC3-B4135314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0B006E-2AD9-46CC-8B29-7FD479F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F8C2B0-E6E4-4FCC-8AB3-FEC511F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2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FC35B-311F-44BB-BC5C-AA33ADE7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465C0A-8B5C-4ACF-B1A4-44EA7CFA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506250-3595-486B-AA3F-1B3D13E4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5B0001-A15E-47F5-B77B-352D7BC2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5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9455A8-0058-43A2-B0D5-8AE78D7F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ACA6C-4ACA-418B-BD54-CCEB6498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74E9CD-8F1C-4978-AEDA-B67A02ED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3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D564B-924F-49C7-AA7B-6288D7FE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D8D27-FEA2-4133-8419-1E8D5067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3BC9EA-111C-4203-B501-E00577A37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D1028-4710-4C07-9B3C-9A9B2A85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8CE721-29D5-46FB-AACC-C04E13C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F5EC6-2927-48AB-B441-CC59C482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7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D1669-E670-47D5-86FB-EEC37D00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2C150F-F4B6-4D67-8FAD-89971D12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0179FE-7BBC-450A-9A72-64AE3444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BE714-5A38-4E17-BF57-F29E2443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F5FE0-5731-4F31-99AC-78D3692F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A71F88-1E67-41AA-995C-AADFBD10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6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F955F1-F1CB-4CC1-8D70-FE36AB1E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E8A287-A19C-400F-80DB-8A578CEA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25DC3-0193-479A-8013-70AA5582E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B6DA-82AB-4060-B968-7B34D5F9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80248-1AC5-4682-8991-1D06D7A0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846"/>
            <a:ext cx="9144000" cy="1857777"/>
          </a:xfrm>
        </p:spPr>
        <p:txBody>
          <a:bodyPr>
            <a:normAutofit fontScale="90000"/>
          </a:bodyPr>
          <a:lstStyle/>
          <a:p>
            <a:r>
              <a:rPr lang="es-CO" sz="72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HISTORIA EMPRESARIAL COLOMBIANA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 txBox="1">
            <a:spLocks/>
          </p:cNvSpPr>
          <p:nvPr/>
        </p:nvSpPr>
        <p:spPr>
          <a:xfrm>
            <a:off x="1676400" y="3001084"/>
            <a:ext cx="9144000" cy="1857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OSCAR EDUARDO TORRES FERNANDEZ</a:t>
            </a:r>
          </a:p>
          <a:p>
            <a:endParaRPr lang="es-CO" sz="4400" b="1" dirty="0">
              <a:solidFill>
                <a:schemeClr val="bg1"/>
              </a:solidFill>
              <a:latin typeface="+mn-lt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261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33674" y="253028"/>
            <a:ext cx="118808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b="1" dirty="0"/>
              <a:t>ASPECTOS DE LA GLOBALIZACIÓN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6711" y="1852747"/>
            <a:ext cx="10955689" cy="356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3600" dirty="0"/>
              <a:t>Cultural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600" dirty="0"/>
              <a:t>Comercial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600" dirty="0"/>
              <a:t>Tecnológico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600" dirty="0"/>
              <a:t>Laboral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600" dirty="0"/>
              <a:t>De comunicaciones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428808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33674" y="253028"/>
            <a:ext cx="65417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b="1" dirty="0"/>
              <a:t>Todo comenzó en: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6711" y="1852747"/>
            <a:ext cx="10955689" cy="3563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600" dirty="0"/>
              <a:t>Apertura económica: 20 de Febrero de 1990</a:t>
            </a:r>
          </a:p>
          <a:p>
            <a:pPr algn="l"/>
            <a:r>
              <a:rPr lang="es-CO" sz="3600" dirty="0"/>
              <a:t>Objetivos: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sz="3600" dirty="0"/>
              <a:t>Mejorar las relaciones con los socios comerciales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sz="3600" dirty="0"/>
              <a:t>Incentivar el crecimiento de la industria nacional gracias a la competencia de los demás países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sz="3600" dirty="0"/>
              <a:t>Disponibilidad de bienes de consumo importados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sz="3600" dirty="0"/>
              <a:t>Disponibilidad de materias y bienes de capital para el sector productivo.</a:t>
            </a:r>
          </a:p>
        </p:txBody>
      </p:sp>
    </p:spTree>
    <p:extLst>
      <p:ext uri="{BB962C8B-B14F-4D97-AF65-F5344CB8AC3E}">
        <p14:creationId xmlns:p14="http://schemas.microsoft.com/office/powerpoint/2010/main" val="361372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33674" y="253028"/>
            <a:ext cx="11604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/>
              <a:t>En qué consistió la apertura económica: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6711" y="1852747"/>
            <a:ext cx="10955689" cy="3563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sz="3600" dirty="0"/>
              <a:t>Reducción progresiva de las barreras artificiales al comercio internacional.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sz="3600" dirty="0"/>
              <a:t>Desmonte de los controles de precios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sz="3600" dirty="0"/>
              <a:t>Se reducen o eliminan los subsidios a algunos sectores económicos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O" sz="3600" dirty="0"/>
              <a:t>Se espera un trato reciproco por parte de los socios comerciales</a:t>
            </a:r>
          </a:p>
        </p:txBody>
      </p:sp>
    </p:spTree>
    <p:extLst>
      <p:ext uri="{BB962C8B-B14F-4D97-AF65-F5344CB8AC3E}">
        <p14:creationId xmlns:p14="http://schemas.microsoft.com/office/powerpoint/2010/main" val="115506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33674" y="253028"/>
            <a:ext cx="9003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/>
              <a:t>Los tratados de libre comercio: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6711" y="1339403"/>
            <a:ext cx="11260489" cy="4636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600" dirty="0"/>
              <a:t>Actualmente Colombia tiene vigentes 17 tratados de libre comercio: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CO" sz="3600" dirty="0"/>
              <a:t>México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CO" sz="3600" dirty="0"/>
              <a:t>El Salvador, Guatemala y Honduras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CO" sz="3600" dirty="0"/>
              <a:t>Comunidad Andina CAN (Bolivia, Colombia, Ecuador y Perú)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CO" sz="3600" dirty="0"/>
              <a:t>Comunidad del Caribe (CARICOM)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CO" sz="3600" dirty="0"/>
              <a:t>Chile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CO" sz="3600" dirty="0"/>
              <a:t>Estados AELC (EFTA) “Asociación Europea de Libre Comercio “</a:t>
            </a:r>
            <a:r>
              <a:rPr lang="es-CO" sz="3200" dirty="0"/>
              <a:t>Islandia, Liechtenstein, Noruega y Suiza.”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CO" sz="3600" dirty="0"/>
              <a:t>Canadá</a:t>
            </a:r>
          </a:p>
          <a:p>
            <a:pPr algn="l"/>
            <a:endParaRPr lang="es-CO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409353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33674" y="253028"/>
            <a:ext cx="9003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/>
              <a:t>Los tratados de libre comercio: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6711" y="1339403"/>
            <a:ext cx="11260489" cy="4636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600" dirty="0"/>
              <a:t>Actualmente Colombia tiene vigentes 17 tratados de libre comercio:</a:t>
            </a:r>
          </a:p>
          <a:p>
            <a:pPr marL="742950" indent="-742950" algn="l">
              <a:buFont typeface="+mj-lt"/>
              <a:buAutoNum type="arabicPeriod" startAt="8"/>
            </a:pPr>
            <a:r>
              <a:rPr lang="es-CO" sz="3600" dirty="0"/>
              <a:t>Estados Unidos</a:t>
            </a:r>
          </a:p>
          <a:p>
            <a:pPr marL="742950" indent="-742950" algn="l">
              <a:buFont typeface="+mj-lt"/>
              <a:buAutoNum type="arabicPeriod" startAt="8"/>
            </a:pPr>
            <a:r>
              <a:rPr lang="es-CO" sz="3600" dirty="0"/>
              <a:t>MERCOSUR (Argentina, Brasil, Paraguay, Uruguay, Venezuela y Bolivia) </a:t>
            </a:r>
          </a:p>
          <a:p>
            <a:pPr marL="742950" indent="-742950" algn="l">
              <a:buFont typeface="+mj-lt"/>
              <a:buAutoNum type="arabicPeriod" startAt="8"/>
            </a:pPr>
            <a:r>
              <a:rPr lang="es-CO" sz="3600" dirty="0"/>
              <a:t>Venezuela</a:t>
            </a:r>
          </a:p>
          <a:p>
            <a:pPr marL="742950" indent="-742950" algn="l">
              <a:buFont typeface="+mj-lt"/>
              <a:buAutoNum type="arabicPeriod" startAt="8"/>
            </a:pPr>
            <a:r>
              <a:rPr lang="es-CO" sz="3600" dirty="0"/>
              <a:t>CUBA</a:t>
            </a:r>
          </a:p>
          <a:p>
            <a:pPr marL="742950" indent="-742950" algn="l">
              <a:buFont typeface="+mj-lt"/>
              <a:buAutoNum type="arabicPeriod" startAt="8"/>
            </a:pPr>
            <a:r>
              <a:rPr lang="es-CO" sz="3600" dirty="0"/>
              <a:t>Unión Europea</a:t>
            </a:r>
          </a:p>
          <a:p>
            <a:pPr marL="742950" indent="-742950" algn="l">
              <a:buFont typeface="+mj-lt"/>
              <a:buAutoNum type="arabicPeriod" startAt="8"/>
            </a:pPr>
            <a:r>
              <a:rPr lang="es-CO" sz="3600" dirty="0"/>
              <a:t>Alianza del pacífico (Chile, Colombia, México y Perú)</a:t>
            </a:r>
          </a:p>
          <a:p>
            <a:pPr marL="742950" indent="-742950" algn="l">
              <a:buFont typeface="+mj-lt"/>
              <a:buAutoNum type="arabicPeriod" startAt="8"/>
            </a:pPr>
            <a:r>
              <a:rPr lang="es-CO" sz="3600" dirty="0"/>
              <a:t>Costa Rica</a:t>
            </a:r>
          </a:p>
          <a:p>
            <a:pPr marL="742950" indent="-742950" algn="l">
              <a:buFont typeface="+mj-lt"/>
              <a:buAutoNum type="arabicPeriod" startAt="8"/>
            </a:pPr>
            <a:r>
              <a:rPr lang="es-CO" sz="3600" dirty="0"/>
              <a:t>Corea del Sur</a:t>
            </a:r>
          </a:p>
          <a:p>
            <a:pPr marL="742950" indent="-742950" algn="l">
              <a:buFont typeface="+mj-lt"/>
              <a:buAutoNum type="arabicPeriod" startAt="8"/>
            </a:pPr>
            <a:r>
              <a:rPr lang="es-CO" sz="3600" dirty="0"/>
              <a:t>Nicaragua</a:t>
            </a:r>
          </a:p>
          <a:p>
            <a:pPr marL="742950" indent="-742950" algn="l">
              <a:buFont typeface="+mj-lt"/>
              <a:buAutoNum type="arabicPeriod" startAt="8"/>
            </a:pPr>
            <a:r>
              <a:rPr lang="es-CO" sz="3600" dirty="0"/>
              <a:t>Israel</a:t>
            </a:r>
          </a:p>
          <a:p>
            <a:pPr algn="l"/>
            <a:endParaRPr lang="es-CO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9848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884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233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Tema de Office</vt:lpstr>
      <vt:lpstr>HISTORIA EMPRESARIAL COLOMBIANA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Dell</cp:lastModifiedBy>
  <cp:revision>152</cp:revision>
  <dcterms:created xsi:type="dcterms:W3CDTF">2019-03-06T14:49:26Z</dcterms:created>
  <dcterms:modified xsi:type="dcterms:W3CDTF">2024-03-07T22:23:46Z</dcterms:modified>
</cp:coreProperties>
</file>