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g9v0vnYoc7NtGKuat441T1cPwk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5831c7f2f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25831c7f2fa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5831c7f2f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25831c7f2fa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5831c7f2fa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25831c7f2fa_0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5831c7f2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25831c7f2f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5831c7f2f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5831c7f2fa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2447437" y="719232"/>
            <a:ext cx="7032887" cy="692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3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de producto y servicio</a:t>
            </a:r>
            <a:endParaRPr b="1" sz="3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5300870" y="5102088"/>
            <a:ext cx="6891130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Oscar Eduardo Torres Fernández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Magíster en Administración de Empresas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educaccionvirtual@Gmail.com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450511" y="2656744"/>
            <a:ext cx="902673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72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ASPECTOS GENERALES</a:t>
            </a:r>
            <a:endParaRPr b="1" sz="72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5831c7f2fa_0_16"/>
          <p:cNvSpPr txBox="1"/>
          <p:nvPr/>
        </p:nvSpPr>
        <p:spPr>
          <a:xfrm>
            <a:off x="2198055" y="580686"/>
            <a:ext cx="7347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Pruebas y refinamiento</a:t>
            </a:r>
            <a:endParaRPr sz="5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g25831c7f2fa_0_16"/>
          <p:cNvSpPr txBox="1"/>
          <p:nvPr/>
        </p:nvSpPr>
        <p:spPr>
          <a:xfrm>
            <a:off x="4358435" y="5365213"/>
            <a:ext cx="7671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Ventas</a:t>
            </a: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Desarrollar plan de ventas.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g25831c7f2fa_0_16"/>
          <p:cNvSpPr txBox="1"/>
          <p:nvPr/>
        </p:nvSpPr>
        <p:spPr>
          <a:xfrm>
            <a:off x="116503" y="1846270"/>
            <a:ext cx="110364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Mercadotecnia: Desarrollar promoción y diseñar materiales promocionales. Facilitar pruebas de campo.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Diseño: Probar desempeño, confiabilidad y durabilidad generales. Obtener aprobaciones legales. Evaluar impacto ambiental. Implementar cambios de diseño.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Producción: Entrega de especificaciones técnicas a los proveedores de piezas.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25831c7f2fa_0_16"/>
          <p:cNvSpPr txBox="1"/>
          <p:nvPr/>
        </p:nvSpPr>
        <p:spPr>
          <a:xfrm>
            <a:off x="989338" y="3668822"/>
            <a:ext cx="108978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Refinar procesos de fabricación y ensamble. Capacitar personal. Refinar procesos de aseguramiento de la calidad.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25831c7f2fa_0_16"/>
          <p:cNvSpPr txBox="1"/>
          <p:nvPr/>
        </p:nvSpPr>
        <p:spPr>
          <a:xfrm>
            <a:off x="4646938" y="4486240"/>
            <a:ext cx="321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Otras funciones: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5831c7f2fa_0_24"/>
          <p:cNvSpPr txBox="1"/>
          <p:nvPr/>
        </p:nvSpPr>
        <p:spPr>
          <a:xfrm>
            <a:off x="2198055" y="580686"/>
            <a:ext cx="7347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Inicio de la producción</a:t>
            </a:r>
            <a:endParaRPr sz="5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25831c7f2fa_0_24"/>
          <p:cNvSpPr txBox="1"/>
          <p:nvPr/>
        </p:nvSpPr>
        <p:spPr>
          <a:xfrm>
            <a:off x="4358435" y="5365213"/>
            <a:ext cx="7671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Administración general</a:t>
            </a: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Efectuar revisión posterior al proyecto.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25831c7f2fa_0_24"/>
          <p:cNvSpPr txBox="1"/>
          <p:nvPr/>
        </p:nvSpPr>
        <p:spPr>
          <a:xfrm>
            <a:off x="1412251" y="2394863"/>
            <a:ext cx="84798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Mercadotecnia: Entrega del producto a clientes clave.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Diseño: Evaluar los resultados de la primera producción.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Producción: Iniciar operaciones de todo el sistema de producción.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25831c7f2fa_0_24"/>
          <p:cNvSpPr txBox="1"/>
          <p:nvPr/>
        </p:nvSpPr>
        <p:spPr>
          <a:xfrm>
            <a:off x="4646938" y="4486240"/>
            <a:ext cx="321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Otras funciones: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5831c7f2fa_0_32"/>
          <p:cNvSpPr txBox="1"/>
          <p:nvPr/>
        </p:nvSpPr>
        <p:spPr>
          <a:xfrm>
            <a:off x="2017946" y="733086"/>
            <a:ext cx="7886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de concepto. El proceso frontal</a:t>
            </a:r>
            <a:endParaRPr sz="3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25831c7f2fa_0_32"/>
          <p:cNvSpPr txBox="1"/>
          <p:nvPr/>
        </p:nvSpPr>
        <p:spPr>
          <a:xfrm>
            <a:off x="4215560" y="5545434"/>
            <a:ext cx="7976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Ulrich, K. T. (2013). Diseño y desarrollo de productos.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25831c7f2fa_0_32"/>
          <p:cNvSpPr/>
          <p:nvPr/>
        </p:nvSpPr>
        <p:spPr>
          <a:xfrm>
            <a:off x="45344" y="2443519"/>
            <a:ext cx="1537800" cy="1241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Identificar necesidades del cliente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25831c7f2fa_0_32"/>
          <p:cNvSpPr/>
          <p:nvPr/>
        </p:nvSpPr>
        <p:spPr>
          <a:xfrm>
            <a:off x="1791015" y="2443519"/>
            <a:ext cx="1537800" cy="1241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Establecer especificaciones objetivo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g25831c7f2fa_0_32"/>
          <p:cNvSpPr/>
          <p:nvPr/>
        </p:nvSpPr>
        <p:spPr>
          <a:xfrm>
            <a:off x="3536686" y="2443519"/>
            <a:ext cx="1537800" cy="1241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Generar conceptos de producto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g25831c7f2fa_0_32"/>
          <p:cNvSpPr/>
          <p:nvPr/>
        </p:nvSpPr>
        <p:spPr>
          <a:xfrm>
            <a:off x="5282357" y="2443519"/>
            <a:ext cx="1537800" cy="1241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Seleccionar concepto(s)</a:t>
            </a: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g25831c7f2fa_0_32"/>
          <p:cNvSpPr/>
          <p:nvPr/>
        </p:nvSpPr>
        <p:spPr>
          <a:xfrm>
            <a:off x="7028028" y="2443519"/>
            <a:ext cx="1537800" cy="1241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Probar concepto(s)</a:t>
            </a: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25831c7f2fa_0_32"/>
          <p:cNvSpPr/>
          <p:nvPr/>
        </p:nvSpPr>
        <p:spPr>
          <a:xfrm>
            <a:off x="8773699" y="2443519"/>
            <a:ext cx="1537800" cy="1241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Establecer especificaciones finales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25831c7f2fa_0_32"/>
          <p:cNvSpPr/>
          <p:nvPr/>
        </p:nvSpPr>
        <p:spPr>
          <a:xfrm>
            <a:off x="10519369" y="2443519"/>
            <a:ext cx="1537800" cy="1241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Planear desarrollo descendente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25831c7f2fa_0_32"/>
          <p:cNvSpPr txBox="1"/>
          <p:nvPr/>
        </p:nvSpPr>
        <p:spPr>
          <a:xfrm>
            <a:off x="0" y="1673625"/>
            <a:ext cx="1537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Declaración de la misión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25831c7f2fa_0_32"/>
          <p:cNvSpPr/>
          <p:nvPr/>
        </p:nvSpPr>
        <p:spPr>
          <a:xfrm>
            <a:off x="10897650" y="3452875"/>
            <a:ext cx="189600" cy="379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25831c7f2fa_0_32"/>
          <p:cNvSpPr txBox="1"/>
          <p:nvPr/>
        </p:nvSpPr>
        <p:spPr>
          <a:xfrm>
            <a:off x="10311500" y="3906600"/>
            <a:ext cx="1537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de desarrollo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g25831c7f2fa_0_32"/>
          <p:cNvSpPr/>
          <p:nvPr/>
        </p:nvSpPr>
        <p:spPr>
          <a:xfrm>
            <a:off x="458250" y="2354471"/>
            <a:ext cx="189600" cy="379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g25831c7f2fa_0_32"/>
          <p:cNvSpPr/>
          <p:nvPr/>
        </p:nvSpPr>
        <p:spPr>
          <a:xfrm>
            <a:off x="1537800" y="4092675"/>
            <a:ext cx="8591100" cy="80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25831c7f2fa_0_32"/>
          <p:cNvSpPr txBox="1"/>
          <p:nvPr/>
        </p:nvSpPr>
        <p:spPr>
          <a:xfrm>
            <a:off x="3151488" y="3996675"/>
            <a:ext cx="58890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Efectuar análisis económico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Comparar productos de la competencia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Construir y probar modelos y prototipos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25831c7f2fa_0_32"/>
          <p:cNvSpPr/>
          <p:nvPr/>
        </p:nvSpPr>
        <p:spPr>
          <a:xfrm flipH="1" rot="10800000">
            <a:off x="2111400" y="3673278"/>
            <a:ext cx="189600" cy="343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g25831c7f2fa_0_32"/>
          <p:cNvSpPr/>
          <p:nvPr/>
        </p:nvSpPr>
        <p:spPr>
          <a:xfrm flipH="1" rot="10800000">
            <a:off x="2769450" y="3673278"/>
            <a:ext cx="189600" cy="343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g25831c7f2fa_0_32"/>
          <p:cNvSpPr/>
          <p:nvPr/>
        </p:nvSpPr>
        <p:spPr>
          <a:xfrm flipH="1" rot="10800000">
            <a:off x="3427500" y="3673278"/>
            <a:ext cx="189600" cy="343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g25831c7f2fa_0_32"/>
          <p:cNvSpPr/>
          <p:nvPr/>
        </p:nvSpPr>
        <p:spPr>
          <a:xfrm flipH="1" rot="10800000">
            <a:off x="4085550" y="3673278"/>
            <a:ext cx="189600" cy="343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g25831c7f2fa_0_32"/>
          <p:cNvSpPr/>
          <p:nvPr/>
        </p:nvSpPr>
        <p:spPr>
          <a:xfrm flipH="1" rot="10800000">
            <a:off x="4745150" y="3673278"/>
            <a:ext cx="189600" cy="343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25831c7f2fa_0_32"/>
          <p:cNvSpPr/>
          <p:nvPr/>
        </p:nvSpPr>
        <p:spPr>
          <a:xfrm flipH="1" rot="10800000">
            <a:off x="5403200" y="3673278"/>
            <a:ext cx="189600" cy="343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25831c7f2fa_0_32"/>
          <p:cNvSpPr/>
          <p:nvPr/>
        </p:nvSpPr>
        <p:spPr>
          <a:xfrm flipH="1" rot="10800000">
            <a:off x="6061250" y="3673278"/>
            <a:ext cx="189600" cy="343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25831c7f2fa_0_32"/>
          <p:cNvSpPr/>
          <p:nvPr/>
        </p:nvSpPr>
        <p:spPr>
          <a:xfrm flipH="1" rot="10800000">
            <a:off x="6719300" y="3673278"/>
            <a:ext cx="189600" cy="343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g25831c7f2fa_0_32"/>
          <p:cNvSpPr/>
          <p:nvPr/>
        </p:nvSpPr>
        <p:spPr>
          <a:xfrm flipH="1" rot="10800000">
            <a:off x="7363650" y="3673278"/>
            <a:ext cx="189600" cy="343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g25831c7f2fa_0_32"/>
          <p:cNvSpPr/>
          <p:nvPr/>
        </p:nvSpPr>
        <p:spPr>
          <a:xfrm flipH="1" rot="10800000">
            <a:off x="8021700" y="3673278"/>
            <a:ext cx="189600" cy="343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g25831c7f2fa_0_32"/>
          <p:cNvSpPr/>
          <p:nvPr/>
        </p:nvSpPr>
        <p:spPr>
          <a:xfrm flipH="1" rot="10800000">
            <a:off x="8679750" y="3673278"/>
            <a:ext cx="189600" cy="343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g25831c7f2fa_0_32"/>
          <p:cNvSpPr/>
          <p:nvPr/>
        </p:nvSpPr>
        <p:spPr>
          <a:xfrm flipH="1" rot="10800000">
            <a:off x="9337800" y="3673278"/>
            <a:ext cx="189600" cy="343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8"/>
          <p:cNvSpPr txBox="1"/>
          <p:nvPr/>
        </p:nvSpPr>
        <p:spPr>
          <a:xfrm>
            <a:off x="2447437" y="719232"/>
            <a:ext cx="7032887" cy="692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de producto y servicio</a:t>
            </a:r>
            <a:endParaRPr b="1" sz="3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8"/>
          <p:cNvSpPr txBox="1"/>
          <p:nvPr/>
        </p:nvSpPr>
        <p:spPr>
          <a:xfrm>
            <a:off x="3491345" y="5446270"/>
            <a:ext cx="8700655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Suscríbete, dale like y activa la campanita</a:t>
            </a:r>
            <a:endParaRPr sz="3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8"/>
          <p:cNvSpPr txBox="1"/>
          <p:nvPr/>
        </p:nvSpPr>
        <p:spPr>
          <a:xfrm>
            <a:off x="3308018" y="2828835"/>
            <a:ext cx="525854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72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¡GRACIAS!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1996428" y="525268"/>
            <a:ext cx="7680236" cy="1138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Características de un desarrollo exitoso de producto</a:t>
            </a:r>
            <a:endParaRPr sz="3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4506505" y="5351470"/>
            <a:ext cx="448509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Costo de desarrollo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Capacidad de desarrollo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2111558" y="2400451"/>
            <a:ext cx="4208004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Calidad del producto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Costo del producto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Tiempo de desarrollo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/>
        </p:nvSpPr>
        <p:spPr>
          <a:xfrm>
            <a:off x="2182720" y="694110"/>
            <a:ext cx="6884336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Retos en el desarrollo de un producto</a:t>
            </a:r>
            <a:endParaRPr sz="3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/>
          <p:cNvSpPr txBox="1"/>
          <p:nvPr/>
        </p:nvSpPr>
        <p:spPr>
          <a:xfrm>
            <a:off x="4506505" y="5000553"/>
            <a:ext cx="7685495" cy="1785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Complejidad de la creación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Satisfacción de necesidades sociales e individuales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Diversidad del equipo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Espíritu de equipo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2111558" y="2400451"/>
            <a:ext cx="4208004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Concesiones de diseño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Dinámica del entorno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Detalles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Presión de tiempo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Economía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/>
        </p:nvSpPr>
        <p:spPr>
          <a:xfrm>
            <a:off x="2182720" y="694110"/>
            <a:ext cx="7667862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Equipo para el desarrollo de un producto</a:t>
            </a:r>
            <a:endParaRPr sz="3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4603487" y="5139098"/>
            <a:ext cx="3044222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Investigación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Jurídico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Gerencia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4"/>
          <p:cNvGrpSpPr/>
          <p:nvPr/>
        </p:nvGrpSpPr>
        <p:grpSpPr>
          <a:xfrm>
            <a:off x="4004948" y="1667317"/>
            <a:ext cx="3720287" cy="3287837"/>
            <a:chOff x="-77527" y="-119919"/>
            <a:chExt cx="3720287" cy="3287837"/>
          </a:xfrm>
        </p:grpSpPr>
        <p:sp>
          <p:nvSpPr>
            <p:cNvPr id="108" name="Google Shape;108;p4"/>
            <p:cNvSpPr/>
            <p:nvPr/>
          </p:nvSpPr>
          <p:spPr>
            <a:xfrm>
              <a:off x="609209" y="349540"/>
              <a:ext cx="2346815" cy="2346815"/>
            </a:xfrm>
            <a:prstGeom prst="blockArc">
              <a:avLst>
                <a:gd fmla="val 10800000" name="adj1"/>
                <a:gd fmla="val 16200000" name="adj2"/>
                <a:gd fmla="val 4636" name="adj3"/>
              </a:avLst>
            </a:prstGeom>
            <a:solidFill>
              <a:srgbClr val="B3CA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609209" y="349540"/>
              <a:ext cx="2346815" cy="2346815"/>
            </a:xfrm>
            <a:prstGeom prst="blockArc">
              <a:avLst>
                <a:gd fmla="val 5400000" name="adj1"/>
                <a:gd fmla="val 10800000" name="adj2"/>
                <a:gd fmla="val 4636" name="adj3"/>
              </a:avLst>
            </a:prstGeom>
            <a:solidFill>
              <a:srgbClr val="B3CA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609209" y="349540"/>
              <a:ext cx="2346815" cy="2346815"/>
            </a:xfrm>
            <a:prstGeom prst="blockArc">
              <a:avLst>
                <a:gd fmla="val 0" name="adj1"/>
                <a:gd fmla="val 5400000" name="adj2"/>
                <a:gd fmla="val 4636" name="adj3"/>
              </a:avLst>
            </a:prstGeom>
            <a:solidFill>
              <a:srgbClr val="B3CA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609209" y="349540"/>
              <a:ext cx="2346815" cy="2346815"/>
            </a:xfrm>
            <a:prstGeom prst="blockArc">
              <a:avLst>
                <a:gd fmla="val 16200000" name="adj1"/>
                <a:gd fmla="val 0" name="adj2"/>
                <a:gd fmla="val 4636" name="adj3"/>
              </a:avLst>
            </a:prstGeom>
            <a:solidFill>
              <a:srgbClr val="B3CA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1242957" y="983288"/>
              <a:ext cx="1079318" cy="1079318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4"/>
            <p:cNvSpPr txBox="1"/>
            <p:nvPr/>
          </p:nvSpPr>
          <p:spPr>
            <a:xfrm>
              <a:off x="1401019" y="1141350"/>
              <a:ext cx="763194" cy="76319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21575" spcFirstLastPara="1" rIns="21575" wrap="square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Líder del equipo</a:t>
              </a: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1057560" y="-119919"/>
              <a:ext cx="1450113" cy="99331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4"/>
            <p:cNvSpPr txBox="1"/>
            <p:nvPr/>
          </p:nvSpPr>
          <p:spPr>
            <a:xfrm>
              <a:off x="1269924" y="25549"/>
              <a:ext cx="1025385" cy="7023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Mercadotecnia</a:t>
              </a:r>
              <a:endPara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2214890" y="1024185"/>
              <a:ext cx="1427870" cy="997524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4"/>
            <p:cNvSpPr txBox="1"/>
            <p:nvPr/>
          </p:nvSpPr>
          <p:spPr>
            <a:xfrm>
              <a:off x="2423997" y="1170269"/>
              <a:ext cx="1009656" cy="7053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Producción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1068681" y="2170394"/>
              <a:ext cx="1427870" cy="997524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4"/>
            <p:cNvSpPr txBox="1"/>
            <p:nvPr/>
          </p:nvSpPr>
          <p:spPr>
            <a:xfrm>
              <a:off x="1277788" y="2316478"/>
              <a:ext cx="1009656" cy="7053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2665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Finanzas</a:t>
              </a:r>
              <a:endPara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-77527" y="1024185"/>
              <a:ext cx="1427870" cy="997524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4"/>
            <p:cNvSpPr txBox="1"/>
            <p:nvPr/>
          </p:nvSpPr>
          <p:spPr>
            <a:xfrm>
              <a:off x="131580" y="1170269"/>
              <a:ext cx="1009656" cy="7053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Diseño</a:t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/>
          <p:nvPr/>
        </p:nvSpPr>
        <p:spPr>
          <a:xfrm>
            <a:off x="2017946" y="733086"/>
            <a:ext cx="7886583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Proceso genérico de desarrollo de producto</a:t>
            </a:r>
            <a:endParaRPr sz="3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5"/>
          <p:cNvSpPr txBox="1"/>
          <p:nvPr/>
        </p:nvSpPr>
        <p:spPr>
          <a:xfrm>
            <a:off x="4215560" y="5545434"/>
            <a:ext cx="797644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Ulrich, K. T. (2013). Diseño y desarrollo de productos.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807344" y="2443519"/>
            <a:ext cx="1537859" cy="124179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Planeación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2553015" y="2443519"/>
            <a:ext cx="1537859" cy="124179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de concepto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"/>
          <p:cNvSpPr/>
          <p:nvPr/>
        </p:nvSpPr>
        <p:spPr>
          <a:xfrm>
            <a:off x="4298686" y="2443519"/>
            <a:ext cx="1537859" cy="124179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Diseño del sistema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6044357" y="2443519"/>
            <a:ext cx="1537859" cy="124179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Diseño del detalle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5"/>
          <p:cNvSpPr/>
          <p:nvPr/>
        </p:nvSpPr>
        <p:spPr>
          <a:xfrm>
            <a:off x="7790028" y="2443519"/>
            <a:ext cx="1537859" cy="124179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Pruebas y refinamiento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5"/>
          <p:cNvSpPr/>
          <p:nvPr/>
        </p:nvSpPr>
        <p:spPr>
          <a:xfrm>
            <a:off x="9535699" y="2443519"/>
            <a:ext cx="1537859" cy="124179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Inicio de producción</a:t>
            </a: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/>
          <p:nvPr/>
        </p:nvSpPr>
        <p:spPr>
          <a:xfrm>
            <a:off x="2198055" y="580686"/>
            <a:ext cx="325441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Planeación</a:t>
            </a:r>
            <a:endParaRPr sz="5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6"/>
          <p:cNvSpPr txBox="1"/>
          <p:nvPr/>
        </p:nvSpPr>
        <p:spPr>
          <a:xfrm>
            <a:off x="4358435" y="5365213"/>
            <a:ext cx="767164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Investigación: Buscar tecnologías disponibles.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Dirección general: Asignar recursos al proyecto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6"/>
          <p:cNvSpPr txBox="1"/>
          <p:nvPr/>
        </p:nvSpPr>
        <p:spPr>
          <a:xfrm>
            <a:off x="116503" y="1846270"/>
            <a:ext cx="11036406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Mercadotecnia: Identificación de oportunidades de mercado. Definición de segmento de mercado.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Diseño: Considerar plataforma y arquitectura del producto. Evaluar nuevas tecnologías.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Producción: Identificar restricciones de producción. Establecer estrategia para la cadena de suministro.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6"/>
          <p:cNvSpPr txBox="1"/>
          <p:nvPr/>
        </p:nvSpPr>
        <p:spPr>
          <a:xfrm>
            <a:off x="989338" y="3668822"/>
            <a:ext cx="108978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Finanzas: Metas de desempeño financiero.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 txBox="1"/>
          <p:nvPr/>
        </p:nvSpPr>
        <p:spPr>
          <a:xfrm>
            <a:off x="4646938" y="4486240"/>
            <a:ext cx="32111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Otras funciones: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 txBox="1"/>
          <p:nvPr/>
        </p:nvSpPr>
        <p:spPr>
          <a:xfrm>
            <a:off x="2198055" y="580686"/>
            <a:ext cx="734772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del concepto</a:t>
            </a:r>
            <a:endParaRPr sz="5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7"/>
          <p:cNvSpPr txBox="1"/>
          <p:nvPr/>
        </p:nvSpPr>
        <p:spPr>
          <a:xfrm>
            <a:off x="4358435" y="5365213"/>
            <a:ext cx="767164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Legal: Investigar cuestiones de </a:t>
            </a: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patentes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7"/>
          <p:cNvSpPr txBox="1"/>
          <p:nvPr/>
        </p:nvSpPr>
        <p:spPr>
          <a:xfrm>
            <a:off x="116503" y="1846270"/>
            <a:ext cx="11036406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Mercadotecnia: Investigar necesidades de clientes. Identificar Usuarios líderes. Identificar productos competitivos.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Diseño: Investigar factibilidad de conceptos de producto. Desarrollar conceptos de diseño industrial. Construir y probar prototipos experimentales.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Producción: Identificar costos de producción. Evaluar factibilidad de producción.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7"/>
          <p:cNvSpPr txBox="1"/>
          <p:nvPr/>
        </p:nvSpPr>
        <p:spPr>
          <a:xfrm>
            <a:off x="989338" y="3668822"/>
            <a:ext cx="108978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Finanzas: Análisis financiero preliminar: proyecciones y presupuestos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 txBox="1"/>
          <p:nvPr/>
        </p:nvSpPr>
        <p:spPr>
          <a:xfrm>
            <a:off x="4646938" y="4486240"/>
            <a:ext cx="32111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Otras funciones: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5831c7f2fa_0_0"/>
          <p:cNvSpPr txBox="1"/>
          <p:nvPr/>
        </p:nvSpPr>
        <p:spPr>
          <a:xfrm>
            <a:off x="2198055" y="580686"/>
            <a:ext cx="7347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Diseño del sistema</a:t>
            </a:r>
            <a:endParaRPr sz="5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g25831c7f2fa_0_0"/>
          <p:cNvSpPr txBox="1"/>
          <p:nvPr/>
        </p:nvSpPr>
        <p:spPr>
          <a:xfrm>
            <a:off x="4358435" y="5365213"/>
            <a:ext cx="7671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Logística</a:t>
            </a: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Aspectos generales de almacenamiento y distribución.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25831c7f2fa_0_0"/>
          <p:cNvSpPr txBox="1"/>
          <p:nvPr/>
        </p:nvSpPr>
        <p:spPr>
          <a:xfrm>
            <a:off x="116503" y="1846270"/>
            <a:ext cx="110364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Mercadotecnia: Planes para producto básico y familia extendida.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Diseño: Generar arquitecturas de producto, subsistemas e interfases principales principales. Refinar el diseño industrial. Ingeniería preliminar de componentes.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Producción: Identificar proveedores para componentes clave. Análisis de fabricación Vs compra. Definir esquema final de ensamble.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g25831c7f2fa_0_0"/>
          <p:cNvSpPr txBox="1"/>
          <p:nvPr/>
        </p:nvSpPr>
        <p:spPr>
          <a:xfrm>
            <a:off x="989338" y="3668822"/>
            <a:ext cx="108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Finanzas: Análisis financiero de fabricar Vs comprar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g25831c7f2fa_0_0"/>
          <p:cNvSpPr txBox="1"/>
          <p:nvPr/>
        </p:nvSpPr>
        <p:spPr>
          <a:xfrm>
            <a:off x="4646938" y="4486240"/>
            <a:ext cx="321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Otras funciones: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5831c7f2fa_0_8"/>
          <p:cNvSpPr txBox="1"/>
          <p:nvPr/>
        </p:nvSpPr>
        <p:spPr>
          <a:xfrm>
            <a:off x="2198055" y="580686"/>
            <a:ext cx="7347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Diseño de detalle</a:t>
            </a:r>
            <a:endParaRPr sz="5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25831c7f2fa_0_8"/>
          <p:cNvSpPr txBox="1"/>
          <p:nvPr/>
        </p:nvSpPr>
        <p:spPr>
          <a:xfrm>
            <a:off x="4358435" y="5365213"/>
            <a:ext cx="7671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Servicio: Servicio técnico y de soporte.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25831c7f2fa_0_8"/>
          <p:cNvSpPr txBox="1"/>
          <p:nvPr/>
        </p:nvSpPr>
        <p:spPr>
          <a:xfrm>
            <a:off x="116503" y="1846270"/>
            <a:ext cx="110364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Mercadotecnia: Desarrollar plan de mercadotecnia.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Diseño: Definir geometría de piezas. Seleccionar materiales. Asignar tolerancias. Completar documentación de control de diseño industrial.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Producción: Definir procesos de producción de piezas. Diseño de herramientas. Procesos de control de calidad. Compra de herramientas.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25831c7f2fa_0_8"/>
          <p:cNvSpPr txBox="1"/>
          <p:nvPr/>
        </p:nvSpPr>
        <p:spPr>
          <a:xfrm>
            <a:off x="4646938" y="4486240"/>
            <a:ext cx="321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Otras funciones: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2023-06-26T21:33:40Z</dcterms:created>
  <dc:creator>USER</dc:creator>
</cp:coreProperties>
</file>