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3" r:id="rId3"/>
    <p:sldId id="267" r:id="rId4"/>
    <p:sldId id="266" r:id="rId5"/>
    <p:sldId id="264" r:id="rId6"/>
    <p:sldId id="265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14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61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78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633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287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2979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285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3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36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3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53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65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34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63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78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86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5BF2-C2BE-45A8-94FC-1A94CBF402F7}" type="datetimeFigureOut">
              <a:rPr lang="es-ES" smtClean="0"/>
              <a:t>17/10/2013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A9FDA9-AF70-496E-8640-1A9D00521A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77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21659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ENTIDADES DE CERTIFICACIÓN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es-CO" dirty="0"/>
              <a:t>Las Entidades de Certificación, son aquellas organizaciones privadas, que tienen como función evaluar la conformidad y certificar el cumplimiento de una norma de referencia, ya sea del producto, del servicio o del sistema de gestión de una organización. En particular, son las responsables de la auditoría realizada a las organizaciones interesadas en obtener una certificación de su sistema de gestión de la calidad, según ISO 9001:2008, su sistema de gestión ambiental, según ISO 14001:2004, etc. Estas entidades deben ser independientes de la organización que auditan, y no haber realizado otros trabajos para ella, como por ejemplo, consultoría para implementar el sistema que certifican.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47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78" y="98614"/>
            <a:ext cx="9354172" cy="56029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ENTIDADES CERTIFICADORAS EN COLOMBIA</a:t>
            </a:r>
            <a:endParaRPr lang="es-ES" dirty="0"/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61365" y="753035"/>
            <a:ext cx="11739281" cy="6024283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es-CO" dirty="0" smtClean="0"/>
              <a:t>ICONTEC</a:t>
            </a:r>
            <a:r>
              <a:rPr lang="es-CO" dirty="0"/>
              <a:t>: (</a:t>
            </a:r>
            <a:r>
              <a:rPr lang="es-CO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Bogotá - Carrera </a:t>
            </a:r>
            <a:r>
              <a:rPr lang="es-CO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13 Nro. 97 – </a:t>
            </a:r>
            <a:r>
              <a:rPr lang="es-CO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75</a:t>
            </a:r>
            <a:r>
              <a:rPr lang="es-CO" dirty="0" smtClean="0"/>
              <a:t>) Es una empresa multinacional de servicios que contribuye a la generación de confianza en la sociedad y al desarrollo sostenible de las organizaciones.</a:t>
            </a:r>
          </a:p>
          <a:p>
            <a:pPr marL="0" indent="0" algn="just" fontAlgn="base">
              <a:buNone/>
            </a:pPr>
            <a:r>
              <a:rPr lang="es-CO" dirty="0" smtClean="0"/>
              <a:t>Es una compañía sin animo de lucro, creada en 1963, con el objetivo de responder a las necesidades de los diferentes sectores económicos, a través de servicios que contribuya al desarrollo y competitividad de las organizaciones, mediante la confianza que se genera en sus productos y servicios.</a:t>
            </a:r>
          </a:p>
          <a:p>
            <a:pPr marL="0" indent="0" algn="just" fontAlgn="base">
              <a:buNone/>
            </a:pPr>
            <a:r>
              <a:rPr lang="es-CO" dirty="0"/>
              <a:t>En la actualidad prestamos los servicios de:</a:t>
            </a:r>
          </a:p>
          <a:p>
            <a:pPr algn="just" fontAlgn="base"/>
            <a:r>
              <a:rPr lang="es-CO" dirty="0" smtClean="0"/>
              <a:t>Normalización </a:t>
            </a:r>
            <a:r>
              <a:rPr lang="es-CO" dirty="0"/>
              <a:t>(en Colombia)</a:t>
            </a:r>
          </a:p>
          <a:p>
            <a:pPr algn="just" fontAlgn="base"/>
            <a:r>
              <a:rPr lang="es-CO" dirty="0"/>
              <a:t>Educación </a:t>
            </a:r>
          </a:p>
          <a:p>
            <a:pPr algn="just" fontAlgn="base"/>
            <a:r>
              <a:rPr lang="es-CO" dirty="0"/>
              <a:t>Servicios de Evaluación de la conformidad como Certificación Sistemas de Gestión y Producto e Inspección</a:t>
            </a:r>
          </a:p>
          <a:p>
            <a:pPr algn="just" fontAlgn="base"/>
            <a:r>
              <a:rPr lang="es-CO" dirty="0"/>
              <a:t>Servicios de Evaluación para el Cambio Climático</a:t>
            </a:r>
          </a:p>
          <a:p>
            <a:pPr algn="just" fontAlgn="base"/>
            <a:r>
              <a:rPr lang="es-CO" dirty="0"/>
              <a:t>Acreditación en Salud</a:t>
            </a:r>
          </a:p>
          <a:p>
            <a:pPr algn="just" fontAlgn="base"/>
            <a:r>
              <a:rPr lang="es-CO" dirty="0"/>
              <a:t>Metrología (en Colombia)</a:t>
            </a:r>
          </a:p>
          <a:p>
            <a:pPr algn="just" fontAlgn="base"/>
            <a:r>
              <a:rPr lang="es-CO" dirty="0"/>
              <a:t>Consulta y venta de Normas y Publicaciones </a:t>
            </a:r>
          </a:p>
          <a:p>
            <a:pPr marL="0" indent="0" algn="just" fontAlgn="base">
              <a:buNone/>
            </a:pPr>
            <a:r>
              <a:rPr lang="es-CO" dirty="0"/>
              <a:t> </a:t>
            </a:r>
            <a:r>
              <a:rPr lang="es-CO" dirty="0" smtClean="0"/>
              <a:t>Como </a:t>
            </a:r>
            <a:r>
              <a:rPr lang="es-CO" dirty="0"/>
              <a:t>Organismo Nacional de Normalización de Colombia, somos miembro activo de los más importantes organismos internacionales y regionales de normalización, lo que nos permite participar en la definición y el desarrollo de normas internacionales y regionales, para estar a la vanguardia  en información y tecnología</a:t>
            </a:r>
            <a:r>
              <a:rPr lang="es-CO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39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78" y="98614"/>
            <a:ext cx="9354172" cy="56029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ICONTEC ES MIEMBRO ACTIVO DE: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31" y="931488"/>
            <a:ext cx="3819525" cy="20097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8964" y="931488"/>
            <a:ext cx="3762375" cy="19526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30" y="3277438"/>
            <a:ext cx="3514725" cy="23145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8964" y="3277438"/>
            <a:ext cx="35718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78" y="98614"/>
            <a:ext cx="9354172" cy="56029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ENTIDADES CERTIFICADORAS EN COLOMBIA</a:t>
            </a:r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2003896" y="778538"/>
            <a:ext cx="5652248" cy="5978055"/>
            <a:chOff x="2003896" y="778538"/>
            <a:chExt cx="5652248" cy="5978055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7819" y="778538"/>
              <a:ext cx="5648325" cy="809625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3896" y="1602161"/>
              <a:ext cx="5629275" cy="343852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08659" y="5023043"/>
              <a:ext cx="5619750" cy="1733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28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1878" y="98614"/>
            <a:ext cx="9354172" cy="56029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ENTIDADES CERTIFICADORAS EN COLOMBIA</a:t>
            </a:r>
            <a:endParaRPr lang="es-ES" dirty="0"/>
          </a:p>
        </p:txBody>
      </p:sp>
      <p:grpSp>
        <p:nvGrpSpPr>
          <p:cNvPr id="9" name="Grupo 8"/>
          <p:cNvGrpSpPr/>
          <p:nvPr/>
        </p:nvGrpSpPr>
        <p:grpSpPr>
          <a:xfrm>
            <a:off x="2021266" y="765091"/>
            <a:ext cx="5648325" cy="5981407"/>
            <a:chOff x="2021266" y="765091"/>
            <a:chExt cx="5648325" cy="5981407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1266" y="765091"/>
              <a:ext cx="5648325" cy="809625"/>
            </a:xfrm>
            <a:prstGeom prst="rect">
              <a:avLst/>
            </a:prstGeom>
          </p:spPr>
        </p:pic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5554" y="1578631"/>
              <a:ext cx="5619750" cy="2409825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40315" y="3984248"/>
              <a:ext cx="5610225" cy="276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87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1878" y="98614"/>
            <a:ext cx="9354172" cy="56029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ENTIDADES CERTIFICADORAS EN COLOMBIA</a:t>
            </a:r>
            <a:endParaRPr lang="es-ES" dirty="0"/>
          </a:p>
        </p:txBody>
      </p:sp>
      <p:grpSp>
        <p:nvGrpSpPr>
          <p:cNvPr id="4" name="Grupo 3"/>
          <p:cNvGrpSpPr/>
          <p:nvPr/>
        </p:nvGrpSpPr>
        <p:grpSpPr>
          <a:xfrm>
            <a:off x="2017344" y="966796"/>
            <a:ext cx="5652247" cy="4253464"/>
            <a:chOff x="2017344" y="765091"/>
            <a:chExt cx="5652247" cy="4253464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1266" y="765091"/>
              <a:ext cx="5648325" cy="809625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7344" y="1570505"/>
              <a:ext cx="5629275" cy="3448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35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333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ENTIDADES DE CERTIFICACIÓN</vt:lpstr>
      <vt:lpstr>ENTIDADES CERTIFICADORAS EN COLOMBIA</vt:lpstr>
      <vt:lpstr>ICONTEC ES MIEMBRO ACTIVO DE:</vt:lpstr>
      <vt:lpstr>ENTIDADES CERTIFICADORAS EN COLOMBIA</vt:lpstr>
      <vt:lpstr>ENTIDADES CERTIFICADORAS EN COLOMBIA</vt:lpstr>
      <vt:lpstr>ENTIDADES CERTIFICADORAS EN COLOMBIA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CERTIFICACIÓN Y ACREDITACIÓN</dc:title>
  <dc:creator>oscar eduardo torres fernandez</dc:creator>
  <cp:lastModifiedBy>oscar eduardo torres fernandez</cp:lastModifiedBy>
  <cp:revision>21</cp:revision>
  <dcterms:created xsi:type="dcterms:W3CDTF">2013-10-07T22:10:33Z</dcterms:created>
  <dcterms:modified xsi:type="dcterms:W3CDTF">2013-10-17T16:55:54Z</dcterms:modified>
</cp:coreProperties>
</file>