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jEpQDvqQHcXd42pxOqW8t0zbP9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1571223"/>
            <a:ext cx="9144000" cy="1857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CO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Generalidades de los SIG</a:t>
            </a:r>
            <a:endParaRPr b="1"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>
            <p:ph type="title"/>
          </p:nvPr>
        </p:nvSpPr>
        <p:spPr>
          <a:xfrm>
            <a:off x="1352281" y="2364"/>
            <a:ext cx="94788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Características de los SIG</a:t>
            </a:r>
            <a:endParaRPr b="1" sz="4800"/>
          </a:p>
        </p:txBody>
      </p:sp>
      <p:sp>
        <p:nvSpPr>
          <p:cNvPr id="92" name="Google Shape;92;p2"/>
          <p:cNvSpPr txBox="1"/>
          <p:nvPr/>
        </p:nvSpPr>
        <p:spPr>
          <a:xfrm>
            <a:off x="124495" y="1194590"/>
            <a:ext cx="11934423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Apoyan decisiones estructuradas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Sirven para procesos de control y planeación (Niveles aceptables y óptimos de rendimiento)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Manejan información interna y externa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Manejan información del pasado y el presente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Soportan el desarrollo de los procesos de negocio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Permiten el desarrollo de nuevos modelos de negocio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apoyan en datos y flujos de datos que ya existen en la organización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 poca capacidad analítica – Inteligencia artificial</a:t>
            </a:r>
            <a:endParaRPr/>
          </a:p>
          <a:p>
            <a:pPr indent="-5524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7082" y="1104634"/>
            <a:ext cx="6757876" cy="464538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>
            <p:ph type="title"/>
          </p:nvPr>
        </p:nvSpPr>
        <p:spPr>
          <a:xfrm>
            <a:off x="1352281" y="2364"/>
            <a:ext cx="94788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Tipos de sistemas de información</a:t>
            </a:r>
            <a:endParaRPr b="1"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>
            <p:ph type="title"/>
          </p:nvPr>
        </p:nvSpPr>
        <p:spPr>
          <a:xfrm>
            <a:off x="1352281" y="2364"/>
            <a:ext cx="94788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Tipos de información</a:t>
            </a:r>
            <a:endParaRPr b="1" sz="4800"/>
          </a:p>
        </p:txBody>
      </p:sp>
      <p:sp>
        <p:nvSpPr>
          <p:cNvPr id="106" name="Google Shape;106;p4"/>
          <p:cNvSpPr txBox="1"/>
          <p:nvPr/>
        </p:nvSpPr>
        <p:spPr>
          <a:xfrm>
            <a:off x="1000260" y="1593835"/>
            <a:ext cx="7886164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0" i="0" lang="es-C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privilegiada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0" i="0" lang="es-C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pública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0" i="0" lang="es-C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privada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0" i="0" lang="es-C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externa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0" i="0" lang="es-C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interna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>
            <p:ph type="title"/>
          </p:nvPr>
        </p:nvSpPr>
        <p:spPr>
          <a:xfrm>
            <a:off x="1352281" y="2364"/>
            <a:ext cx="94788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Características de la información</a:t>
            </a:r>
            <a:endParaRPr b="1" sz="4800"/>
          </a:p>
        </p:txBody>
      </p:sp>
      <p:sp>
        <p:nvSpPr>
          <p:cNvPr id="113" name="Google Shape;113;p5"/>
          <p:cNvSpPr txBox="1"/>
          <p:nvPr/>
        </p:nvSpPr>
        <p:spPr>
          <a:xfrm>
            <a:off x="1000260" y="1593835"/>
            <a:ext cx="10449058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0" i="0" lang="es-C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Independencia lógica y física de los datos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0" i="0" lang="es-C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Redundancia mínima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0" i="0" lang="es-C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Acceso concurrente por parte de múltiples usuarios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0" i="0" lang="es-C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Integridad de los datos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/>
            </a:pPr>
            <a:r>
              <a:rPr b="0" i="0" lang="es-C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Consultas complejas y optimizadas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>
            <p:ph type="title"/>
          </p:nvPr>
        </p:nvSpPr>
        <p:spPr>
          <a:xfrm>
            <a:off x="1352281" y="2364"/>
            <a:ext cx="94788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Características de la información</a:t>
            </a:r>
            <a:endParaRPr b="1" sz="4800"/>
          </a:p>
        </p:txBody>
      </p:sp>
      <p:sp>
        <p:nvSpPr>
          <p:cNvPr id="120" name="Google Shape;120;p6"/>
          <p:cNvSpPr txBox="1"/>
          <p:nvPr/>
        </p:nvSpPr>
        <p:spPr>
          <a:xfrm>
            <a:off x="1000260" y="1593835"/>
            <a:ext cx="10449058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 startAt="6"/>
            </a:pPr>
            <a:r>
              <a:rPr b="0" i="0" lang="es-C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Seguridad de acceso y auditoría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 startAt="6"/>
            </a:pPr>
            <a:r>
              <a:rPr b="0" i="0" lang="es-C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Respaldo y recuperación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 startAt="6"/>
            </a:pPr>
            <a:r>
              <a:rPr b="0" i="0" lang="es-C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Integridad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 startAt="6"/>
            </a:pPr>
            <a:r>
              <a:rPr b="0" i="0" lang="es-C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Relevancia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 startAt="6"/>
            </a:pPr>
            <a:r>
              <a:rPr b="0" i="0" lang="es-C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Confidencial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2019-03-06T14:49:26Z</dcterms:created>
  <dc:creator>Oscar</dc:creator>
</cp:coreProperties>
</file>