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is7HkgiRZvtK+paRl8K8GnkvW2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7907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777846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EMPRESARIAL COLOMBIANA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3001079"/>
            <a:ext cx="91440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s-CO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OSCAR EDUARDO TORRES FERNANDEZ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655440" y="283636"/>
            <a:ext cx="110457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VIDA DE LOS INDIGENAS ANTES DE LA LLEGADA DE LOS ESPAÑOLES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67641" y="1578426"/>
            <a:ext cx="11887200" cy="413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grandes civilizaciones: Maya (Desapareció antes de la llegada de los Aztecas), Azteca e Inca. Con complejas estructuras políticas y sociales.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Aztecas e Incas desarrollaron escritura y matemáticas para entender el movimiento de los astros.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muiscas, agustinianos, quimbayas y tayronas entre otros grupos que habitaron el actual territorio colombiano. Fueron pequeños reinos periféricos o culturas medianas, que no llegaron a constituir organizaciones políticas complejas ni grandes ciudades. 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Autosuficiencia de los grupos indígenas.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Sociedades de caza, pesca y luego agrícolas. Existía el concepto de tributo.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8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655440" y="283636"/>
            <a:ext cx="110457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MUISCAS, AGUSTINIANOS, QUIMBAYAS Y TAYRONAS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67641" y="1578426"/>
            <a:ext cx="11887200" cy="413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Lograron estabilidad social y económica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Inventó de la cerámica: Almacenamiento de agua, conservación de alimentos de los roedores u otros animales y cocción de los alimentos.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cocción permitió ampliar la dieta de los indígenas a nuevos vegetales, moluscos, pescado, tortuga, caimán, aves y mamíferos.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población por la mejoría de las condiciones de vida.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principales factores productivos eran el trabajo y la tierra. Aplicaban el principio de la división del trabajo.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grupos indígenas combatían entre ellos por el control de los territorios con mejores recursos naturales.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Explotaban minas de esmeraldas, carbón vegetal y mineral, sal y cobre.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cerámica permitió además el desarrollo de la orfebrería y la fabricación de figuras en ambos materiales.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655440" y="283636"/>
            <a:ext cx="110457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MUISCAS, AGUSTINIANOS, QUIMBAYAS Y TAYRONAS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67641" y="1578426"/>
            <a:ext cx="11887200" cy="413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52401" y="2050867"/>
            <a:ext cx="11887200" cy="33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manejaban un lenguaje común, podían realizar intercambios a través del trueque. Cambiaban loza por productos agrícolas como algodón para fabricación de mantas, teniendo en cuenta las vocaciones productivas de cada territorio.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existía el concepto de moneda, puesto que utilizaban el intercambio, pero existían ciertos bienes como las mantas que eran un patrón y medios generalmente aceptados para el intercambio. También circulaba mucho oro y sal, aunque no eran patrón de intercambio.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2220962" y="1973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s-CO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Acontecimientos Históricos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167641" y="1578426"/>
            <a:ext cx="11887200" cy="413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llegada al poder de la dinastía MING en 1368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España se unificó hacia finales del siglo XV gracias a la consolidación de las coronas de Castilla y Aragón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expulsión de Iberia a moros y judíos que conformaban las capas artesanales, de comerciantes, de las profesiones liberales y de banqueros, asestando un fuerte golpe al potencial de desarrollo económico que tenía la península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cambio del papel moneda a la plata como medio de intercambio en China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altísima demanda de plata durante los siglos XVI y XVII desde China.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deuda para financiar las expediciones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moralidad de los conquistadores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CO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conquista de los ingleses sobre América del norte Vs la Conquista de los Españoles sobre América central y del sur.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