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04" r:id="rId3"/>
    <p:sldId id="306" r:id="rId4"/>
    <p:sldId id="305" r:id="rId5"/>
    <p:sldId id="267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4660"/>
  </p:normalViewPr>
  <p:slideViewPr>
    <p:cSldViewPr snapToGrid="0">
      <p:cViewPr varScale="1">
        <p:scale>
          <a:sx n="72" d="100"/>
          <a:sy n="72" d="100"/>
        </p:scale>
        <p:origin x="8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E7EE3-3A91-4AB0-92CD-0D1D6CCF0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CBA624-1CD1-49E7-8BEA-8F96003EF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FB7E83-EA09-4811-92E9-FC33C16DA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04F43D-5383-4F66-AA7C-835177A1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3B6015-FA7D-4F02-9811-B42C484F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221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FE859-A436-4AC6-9FF0-30D4CA9B8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4F4B15-4328-4643-86D8-DAA92DEB1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16862-139F-4784-907E-16470593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C021F0-AB2E-49AF-96FE-17CD5D25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BE536-DCC5-4071-9F6D-33DF53B08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616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0B06F9-4730-4CAC-AFA4-8CC44EADF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A2AA75-FCD8-49B6-86A9-ED4E6715A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0D2CF5-C719-4EFF-A784-F444E12A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580FC6-2696-43BB-8366-3917E77C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CEEBED-648C-4C0D-A96B-9E6CA9F7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064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FA343-85C7-4E44-8421-5E9B9A105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52DB3E-139D-455D-B593-531E0F0B6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24CF3F-0C1E-4E07-80DD-1B9128BF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B526D5-2201-4505-9DFC-DD830AA6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DDBE8-6B4E-424F-AB61-85CCA3A1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600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343B1-CFAE-44D9-9A1D-210B2E840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4DE5D0-09A5-4866-86A8-D4722FEFE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513305-408D-469F-97AE-2CE37083B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C3B1F-2B79-4CE0-B339-90EBB32FF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057502-99E8-4468-9A74-69716104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489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E83C3-F5D3-4D3D-8E11-BAF016D29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4866F3-A20D-4983-9D74-CDF2AF07F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125F98-1849-4C75-B70F-21CE4262A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1AF011-A00E-4219-95A8-A58F3EBF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BA7819-BB33-4C9F-9CAE-7F5E0595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41CD90-B0B3-4E94-A655-9BA99B45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135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B0907-5893-44A9-8CD3-38373F3E7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8457FE-C831-4337-AB97-E2D1D6E2F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6311E4-4239-4CF1-B13E-A7AE26F46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F87D61-8EF2-4ABC-9D3C-1EB50156A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445098-CE3D-4351-9F8E-6CECD3553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DB710BA-6E33-419A-9FC3-B4135314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30B006E-2AD9-46CC-8B29-7FD479FF7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F8C2B0-E6E4-4FCC-8AB3-FEC511F4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326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FC35B-311F-44BB-BC5C-AA33ADE78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465C0A-8B5C-4ACF-B1A4-44EA7CFA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506250-3595-486B-AA3F-1B3D13E4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D5B0001-A15E-47F5-B77B-352D7BC2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851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9455A8-0058-43A2-B0D5-8AE78D7FD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AACA6C-4ACA-418B-BD54-CCEB6498D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74E9CD-8F1C-4978-AEDA-B67A02ED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037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D564B-924F-49C7-AA7B-6288D7FE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8D8D27-FEA2-4133-8419-1E8D5067E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3BC9EA-111C-4203-B501-E00577A37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ED1028-4710-4C07-9B3C-9A9B2A85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8CE721-29D5-46FB-AACC-C04E13CF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0F5EC6-2927-48AB-B441-CC59C482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176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BD1669-E670-47D5-86FB-EEC37D00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92C150F-F4B6-4D67-8FAD-89971D125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0179FE-7BBC-450A-9A72-64AE34449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4BE714-5A38-4E17-BF57-F29E2443D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5F5FE0-5731-4F31-99AC-78D3692F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A71F88-1E67-41AA-995C-AADFBD10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361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F955F1-F1CB-4CC1-8D70-FE36AB1E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E8A287-A19C-400F-80DB-8A578CEA1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25DC3-0193-479A-8013-70AA5582E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300B-F4C3-4081-8219-B9635F206E11}" type="datetimeFigureOut">
              <a:rPr lang="es-CO" smtClean="0"/>
              <a:t>21/02/2023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DDB6DA-82AB-4060-B968-7B34D5F93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680248-1AC5-4682-8991-1D06D7A0F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731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59341F1-0DA9-4A24-A862-B220C7A57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106419E-8ECE-447E-B9CD-50786F792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687" y="1413950"/>
            <a:ext cx="10217426" cy="1857777"/>
          </a:xfrm>
        </p:spPr>
        <p:txBody>
          <a:bodyPr>
            <a:normAutofit/>
          </a:bodyPr>
          <a:lstStyle/>
          <a:p>
            <a:r>
              <a:rPr lang="es-CO" sz="8800" b="1" dirty="0">
                <a:solidFill>
                  <a:srgbClr val="FF0000"/>
                </a:solidFill>
                <a:latin typeface="+mn-lt"/>
                <a:cs typeface="Aharoni" panose="020B0604020202020204" pitchFamily="2" charset="-79"/>
              </a:rPr>
              <a:t>MARKETING DIGITAL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106419E-8ECE-447E-B9CD-50786F792A88}"/>
              </a:ext>
            </a:extLst>
          </p:cNvPr>
          <p:cNvSpPr txBox="1">
            <a:spLocks/>
          </p:cNvSpPr>
          <p:nvPr/>
        </p:nvSpPr>
        <p:spPr>
          <a:xfrm>
            <a:off x="1676400" y="3001084"/>
            <a:ext cx="9144000" cy="18577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400" b="1" dirty="0">
                <a:solidFill>
                  <a:srgbClr val="FF0000"/>
                </a:solidFill>
                <a:latin typeface="+mn-lt"/>
                <a:cs typeface="Aharoni" panose="020B0604020202020204" pitchFamily="2" charset="-79"/>
              </a:rPr>
              <a:t>OSCAR EDUARDO TORRES FERNANDEZ</a:t>
            </a:r>
          </a:p>
        </p:txBody>
      </p:sp>
    </p:spTree>
    <p:extLst>
      <p:ext uri="{BB962C8B-B14F-4D97-AF65-F5344CB8AC3E}">
        <p14:creationId xmlns:p14="http://schemas.microsoft.com/office/powerpoint/2010/main" val="349261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C8AC908-1F42-4877-A654-FFA9FE678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6" name="8 CuadroTexto"/>
          <p:cNvSpPr txBox="1"/>
          <p:nvPr/>
        </p:nvSpPr>
        <p:spPr>
          <a:xfrm>
            <a:off x="392561" y="1490710"/>
            <a:ext cx="74924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/>
              <a:t>Lo que es importante: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b="1" dirty="0"/>
              <a:t>Contenidos largos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b="1" dirty="0"/>
              <a:t>Uso de las imágenes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b="1" dirty="0"/>
              <a:t>Uso de las redes sociales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b="1" dirty="0"/>
              <a:t>Contenidos emocionales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b="1" dirty="0"/>
              <a:t>Infografías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b="1" dirty="0"/>
              <a:t>Uso del 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b="1" dirty="0"/>
              <a:t>Información del autor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b="1" dirty="0"/>
              <a:t>Apoyo con </a:t>
            </a:r>
            <a:r>
              <a:rPr lang="es-CO" sz="2400" b="1" dirty="0" err="1"/>
              <a:t>influencers</a:t>
            </a:r>
            <a:endParaRPr lang="es-CO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b="1" dirty="0"/>
              <a:t>Uso de </a:t>
            </a:r>
            <a:r>
              <a:rPr lang="es-CO" sz="2400" b="1" dirty="0" err="1"/>
              <a:t>thumbnail</a:t>
            </a:r>
            <a:r>
              <a:rPr lang="es-CO" sz="2400" b="1" dirty="0"/>
              <a:t>: </a:t>
            </a:r>
            <a:r>
              <a:rPr lang="es-CO" b="1" dirty="0"/>
              <a:t>Fotos en miniatura que pueden ser ampliadas.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400" b="1" dirty="0"/>
              <a:t>Compartir los días de mayor actividad en las redes sociales.</a:t>
            </a:r>
          </a:p>
        </p:txBody>
      </p:sp>
      <p:sp>
        <p:nvSpPr>
          <p:cNvPr id="7" name="8 CuadroTexto"/>
          <p:cNvSpPr txBox="1"/>
          <p:nvPr/>
        </p:nvSpPr>
        <p:spPr>
          <a:xfrm>
            <a:off x="1189524" y="478794"/>
            <a:ext cx="9547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7200" b="1" dirty="0">
                <a:solidFill>
                  <a:srgbClr val="FF0000"/>
                </a:solidFill>
              </a:rPr>
              <a:t>Marketing Viral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520" y="1608982"/>
            <a:ext cx="4604196" cy="31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7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1E0A664-AAFC-4519-84EA-1E42A0744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6" name="8 CuadroTexto"/>
          <p:cNvSpPr txBox="1"/>
          <p:nvPr/>
        </p:nvSpPr>
        <p:spPr>
          <a:xfrm>
            <a:off x="675625" y="2090172"/>
            <a:ext cx="586399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/>
              <a:t>Características de un contenido viral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Elemento diferenciador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Botones para compartir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Facilidad de lectura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Crear la intriga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Utilidad y practicidad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Consistencia (Frecuencia)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980" y="2127747"/>
            <a:ext cx="4933895" cy="3070968"/>
          </a:xfrm>
          <a:prstGeom prst="rect">
            <a:avLst/>
          </a:prstGeom>
        </p:spPr>
      </p:pic>
      <p:sp>
        <p:nvSpPr>
          <p:cNvPr id="8" name="8 CuadroTexto">
            <a:extLst>
              <a:ext uri="{FF2B5EF4-FFF2-40B4-BE49-F238E27FC236}">
                <a16:creationId xmlns:a16="http://schemas.microsoft.com/office/drawing/2014/main" id="{6997B3DF-7D35-4AC5-B695-2016161BFD2E}"/>
              </a:ext>
            </a:extLst>
          </p:cNvPr>
          <p:cNvSpPr txBox="1"/>
          <p:nvPr/>
        </p:nvSpPr>
        <p:spPr>
          <a:xfrm>
            <a:off x="1189524" y="478794"/>
            <a:ext cx="9547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7200" b="1" dirty="0">
                <a:solidFill>
                  <a:srgbClr val="FF0000"/>
                </a:solidFill>
              </a:rPr>
              <a:t>Marketing Viral</a:t>
            </a:r>
          </a:p>
        </p:txBody>
      </p:sp>
    </p:spTree>
    <p:extLst>
      <p:ext uri="{BB962C8B-B14F-4D97-AF65-F5344CB8AC3E}">
        <p14:creationId xmlns:p14="http://schemas.microsoft.com/office/powerpoint/2010/main" val="420312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437901B-0816-40EC-9030-28E03010A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6" name="8 CuadroTexto"/>
          <p:cNvSpPr txBox="1"/>
          <p:nvPr/>
        </p:nvSpPr>
        <p:spPr>
          <a:xfrm>
            <a:off x="520958" y="2734234"/>
            <a:ext cx="50540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/>
              <a:t>Beneficios de un contenido viral: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Bajo coste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Gran alcance potencial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No es invasivo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Ayuda a potenciar la marca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693" y="2358885"/>
            <a:ext cx="5587655" cy="3846521"/>
          </a:xfrm>
          <a:prstGeom prst="rect">
            <a:avLst/>
          </a:prstGeom>
        </p:spPr>
      </p:pic>
      <p:sp>
        <p:nvSpPr>
          <p:cNvPr id="8" name="8 CuadroTexto">
            <a:extLst>
              <a:ext uri="{FF2B5EF4-FFF2-40B4-BE49-F238E27FC236}">
                <a16:creationId xmlns:a16="http://schemas.microsoft.com/office/drawing/2014/main" id="{EF28D5D9-07F2-40F6-BD69-91C06AD0374F}"/>
              </a:ext>
            </a:extLst>
          </p:cNvPr>
          <p:cNvSpPr txBox="1"/>
          <p:nvPr/>
        </p:nvSpPr>
        <p:spPr>
          <a:xfrm>
            <a:off x="1189524" y="478794"/>
            <a:ext cx="9547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7200" b="1" dirty="0">
                <a:solidFill>
                  <a:srgbClr val="FF0000"/>
                </a:solidFill>
              </a:rPr>
              <a:t>Marketing Viral</a:t>
            </a:r>
          </a:p>
        </p:txBody>
      </p:sp>
    </p:spTree>
    <p:extLst>
      <p:ext uri="{BB962C8B-B14F-4D97-AF65-F5344CB8AC3E}">
        <p14:creationId xmlns:p14="http://schemas.microsoft.com/office/powerpoint/2010/main" val="195892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ducacci&amp;oacute;n Virt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" y="145192"/>
            <a:ext cx="1571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iángulo rectángulo 2"/>
          <p:cNvSpPr/>
          <p:nvPr/>
        </p:nvSpPr>
        <p:spPr>
          <a:xfrm rot="10800000">
            <a:off x="73197" y="-5"/>
            <a:ext cx="12118800" cy="1122367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Triángulo rectángulo 3"/>
          <p:cNvSpPr/>
          <p:nvPr/>
        </p:nvSpPr>
        <p:spPr>
          <a:xfrm>
            <a:off x="0" y="5832389"/>
            <a:ext cx="12126097" cy="1025611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73196" y="6120714"/>
            <a:ext cx="3971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</a:rPr>
              <a:t>Oscar Eduardo Torres Fernández</a:t>
            </a:r>
          </a:p>
          <a:p>
            <a:r>
              <a:rPr lang="es-CO" sz="1400" dirty="0">
                <a:solidFill>
                  <a:schemeClr val="bg1"/>
                </a:solidFill>
              </a:rPr>
              <a:t>Administrador de Empresas</a:t>
            </a:r>
          </a:p>
          <a:p>
            <a:r>
              <a:rPr lang="es-CO" sz="1400" dirty="0">
                <a:solidFill>
                  <a:schemeClr val="bg1"/>
                </a:solidFill>
              </a:rPr>
              <a:t>Magister en Administración de Organizaciones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044778" y="1994136"/>
            <a:ext cx="366478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0" dirty="0"/>
              <a:t>FIN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193364" y="1210633"/>
            <a:ext cx="2379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/>
              <a:t>Suscríbete a mi canal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197480" y="1601933"/>
            <a:ext cx="1096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/>
              <a:t>Ponle un</a:t>
            </a:r>
          </a:p>
        </p:txBody>
      </p:sp>
      <p:sp>
        <p:nvSpPr>
          <p:cNvPr id="6" name="AutoShape 2" descr="Me gusta icono grat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AutoShape 4" descr="Me gusta icono grati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371" y="1569942"/>
            <a:ext cx="378555" cy="378555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3585560" y="1597811"/>
            <a:ext cx="1491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/>
              <a:t>a este vídeo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911773" y="229870"/>
            <a:ext cx="3251200" cy="33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bg1"/>
                </a:solidFill>
              </a:rPr>
              <a:t>http://educaccionvirtual.weebly.com</a:t>
            </a:r>
          </a:p>
        </p:txBody>
      </p:sp>
    </p:spTree>
    <p:extLst>
      <p:ext uri="{BB962C8B-B14F-4D97-AF65-F5344CB8AC3E}">
        <p14:creationId xmlns:p14="http://schemas.microsoft.com/office/powerpoint/2010/main" val="353727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  <p:bldP spid="10" grpId="0"/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134</Words>
  <Application>Microsoft Office PowerPoint</Application>
  <PresentationFormat>Panorámica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Tema de Office</vt:lpstr>
      <vt:lpstr>MARKETING DIGITAL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Dell</cp:lastModifiedBy>
  <cp:revision>258</cp:revision>
  <dcterms:created xsi:type="dcterms:W3CDTF">2019-03-06T14:49:26Z</dcterms:created>
  <dcterms:modified xsi:type="dcterms:W3CDTF">2023-02-22T00:50:34Z</dcterms:modified>
</cp:coreProperties>
</file>