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1" r:id="rId3"/>
    <p:sldId id="302" r:id="rId4"/>
    <p:sldId id="303" r:id="rId5"/>
    <p:sldId id="258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5E7EE3-3A91-4AB0-92CD-0D1D6CCF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2CBA624-1CD1-49E7-8BEA-8F96003E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AFB7E83-EA09-4811-92E9-FC33C16D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404F43D-5383-4F66-AA7C-835177A1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83B6015-FA7D-4F02-9811-B42C484F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6FE859-A436-4AC6-9FF0-30D4CA9B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A4F4B15-4328-4643-86D8-DAA92DEB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7616862-139F-4784-907E-16470593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9C021F0-AB2E-49AF-96FE-17CD5D25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E9BE536-DCC5-4071-9F6D-33DF53B0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16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50B06F9-4730-4CAC-AFA4-8CC44EADF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0A2AA75-FCD8-49B6-86A9-ED4E6715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60D2CF5-C719-4EFF-A784-F444E12A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5580FC6-2696-43BB-8366-3917E77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CEEBED-648C-4C0D-A96B-9E6CA9F7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4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5FA343-85C7-4E44-8421-5E9B9A10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E52DB3E-139D-455D-B593-531E0F0B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724CF3F-0C1E-4E07-80DD-1B9128BF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B526D5-2201-4505-9DFC-DD830AA6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9FDDBE8-6B4E-424F-AB61-85CCA3A1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0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8F343B1-CFAE-44D9-9A1D-210B2E8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D4DE5D0-09A5-4866-86A8-D4722FEF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F513305-408D-469F-97AE-2CE37083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BC3B1F-2B79-4CE0-B339-90EBB32F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B057502-99E8-4468-9A74-69716104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8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7E83C3-F5D3-4D3D-8E11-BAF016D2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D4866F3-A20D-4983-9D74-CDF2AF07F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9125F98-1849-4C75-B70F-21CE4262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91AF011-A00E-4219-95A8-A58F3EBF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8BA7819-BB33-4C9F-9CAE-7F5E059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F41CD90-B0B3-4E94-A655-9BA99B45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3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4B0907-5893-44A9-8CD3-38373F3E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F8457FE-C831-4337-AB97-E2D1D6E2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C6311E4-4239-4CF1-B13E-A7AE26F4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2F87D61-8EF2-4ABC-9D3C-1EB50156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0C445098-CE3D-4351-9F8E-6CECD3553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DB710BA-6E33-419A-9FC3-B4135314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30B006E-2AD9-46CC-8B29-7FD479F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0F8C2B0-E6E4-4FCC-8AB3-FEC511F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2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2CFC35B-311F-44BB-BC5C-AA33ADE7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1465C0A-8B5C-4ACF-B1A4-44EA7CFA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A506250-3595-486B-AA3F-1B3D13E4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D5B0001-A15E-47F5-B77B-352D7BC2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5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69455A8-0058-43A2-B0D5-8AE78D7F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FAACA6C-4ACA-418B-BD54-CCEB6498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E74E9CD-8F1C-4978-AEDA-B67A02ED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3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2D564B-924F-49C7-AA7B-6288D7FE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C8D8D27-FEA2-4133-8419-1E8D5067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83BC9EA-111C-4203-B501-E00577A37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9ED1028-4710-4C07-9B3C-9A9B2A85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D8CE721-29D5-46FB-AACC-C04E13C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F0F5EC6-2927-48AB-B441-CC59C482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7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BD1669-E670-47D5-86FB-EEC37D00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92C150F-F4B6-4D67-8FAD-89971D12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D0179FE-7BBC-450A-9A72-64AE3444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84BE714-5A38-4E17-BF57-F29E2443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15F5FE0-5731-4F31-99AC-78D3692F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8A71F88-1E67-41AA-995C-AADFBD10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6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4F955F1-F1CB-4CC1-8D70-FE36AB1E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1E8A287-A19C-400F-80DB-8A578CEA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1F25DC3-0193-479A-8013-70AA5582E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1DDB6DA-82AB-4060-B968-7B34D5F9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0680248-1AC5-4682-8991-1D06D7A0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907" y="-228600"/>
            <a:ext cx="13011150" cy="731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06419E-8ECE-447E-B9CD-50786F79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847"/>
            <a:ext cx="9144000" cy="1076712"/>
          </a:xfrm>
        </p:spPr>
        <p:txBody>
          <a:bodyPr>
            <a:normAutofit fontScale="90000"/>
          </a:bodyPr>
          <a:lstStyle/>
          <a:p>
            <a:r>
              <a:rPr lang="es-CO" sz="7200" b="1" dirty="0" smtClean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MARKETING DIGITAL</a:t>
            </a:r>
            <a:endParaRPr lang="es-CO" sz="7200" b="1" dirty="0">
              <a:solidFill>
                <a:schemeClr val="bg1"/>
              </a:solidFill>
              <a:latin typeface="+mn-lt"/>
              <a:cs typeface="Aharoni" panose="020B0604020202020204" pitchFamily="2" charset="-79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A106419E-8ECE-447E-B9CD-50786F792A88}"/>
              </a:ext>
            </a:extLst>
          </p:cNvPr>
          <p:cNvSpPr txBox="1">
            <a:spLocks/>
          </p:cNvSpPr>
          <p:nvPr/>
        </p:nvSpPr>
        <p:spPr>
          <a:xfrm>
            <a:off x="1676400" y="3001084"/>
            <a:ext cx="9144000" cy="1857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OSCAR EDUARDO TORRES FERNANDEZ</a:t>
            </a:r>
          </a:p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CLASE: </a:t>
            </a:r>
            <a:r>
              <a:rPr lang="es-CO" sz="4400" b="1" dirty="0" smtClean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23-03-2021</a:t>
            </a:r>
          </a:p>
        </p:txBody>
      </p:sp>
    </p:spTree>
    <p:extLst>
      <p:ext uri="{BB962C8B-B14F-4D97-AF65-F5344CB8AC3E}">
        <p14:creationId xmlns:p14="http://schemas.microsoft.com/office/powerpoint/2010/main" val="34926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74127" y="61245"/>
            <a:ext cx="9547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>
                <a:solidFill>
                  <a:srgbClr val="FF0000"/>
                </a:solidFill>
              </a:rPr>
              <a:t>Plan de Marketing Digital</a:t>
            </a:r>
            <a:endParaRPr lang="es-CO" sz="6600" b="1" dirty="0">
              <a:solidFill>
                <a:srgbClr val="FF0000"/>
              </a:solidFill>
            </a:endParaRPr>
          </a:p>
        </p:txBody>
      </p:sp>
      <p:sp>
        <p:nvSpPr>
          <p:cNvPr id="19" name="8 CuadroTexto"/>
          <p:cNvSpPr txBox="1"/>
          <p:nvPr/>
        </p:nvSpPr>
        <p:spPr>
          <a:xfrm>
            <a:off x="727281" y="1573336"/>
            <a:ext cx="3419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s-CO" sz="3600" b="1" dirty="0" smtClean="0"/>
              <a:t>Objetivos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CO" sz="3600" b="1" dirty="0" smtClean="0"/>
              <a:t>Estrategias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CO" sz="3600" b="1" dirty="0" smtClean="0"/>
              <a:t>Tácticas</a:t>
            </a:r>
            <a:endParaRPr lang="es-CO" sz="3600" b="1" dirty="0"/>
          </a:p>
        </p:txBody>
      </p:sp>
      <p:sp>
        <p:nvSpPr>
          <p:cNvPr id="21" name="8 CuadroTexto"/>
          <p:cNvSpPr txBox="1"/>
          <p:nvPr/>
        </p:nvSpPr>
        <p:spPr>
          <a:xfrm>
            <a:off x="4498651" y="1571188"/>
            <a:ext cx="76933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Pasos: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800" b="1" dirty="0" smtClean="0"/>
              <a:t>Análisis de la situación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800" b="1" dirty="0" smtClean="0"/>
              <a:t>Definición de los objetivos SMART</a:t>
            </a:r>
            <a:endParaRPr lang="es-CO" sz="2800" b="1" dirty="0"/>
          </a:p>
          <a:p>
            <a:pPr marL="1200150" lvl="1" indent="-742950">
              <a:buFont typeface="+mj-lt"/>
              <a:buAutoNum type="alphaUcPeriod"/>
            </a:pPr>
            <a:r>
              <a:rPr lang="es-CO" sz="2800" b="1" dirty="0" smtClean="0"/>
              <a:t>Específicos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s-CO" sz="2800" b="1" dirty="0" smtClean="0"/>
              <a:t>Medibles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s-CO" sz="2800" b="1" dirty="0" smtClean="0"/>
              <a:t>Alcanzables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s-CO" sz="2800" b="1" dirty="0" smtClean="0"/>
              <a:t>Realistas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s-CO" sz="2800" b="1" dirty="0" smtClean="0"/>
              <a:t>Temporales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800" b="1" dirty="0" smtClean="0"/>
              <a:t>Definir la estrategia y las tácticas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800" b="1" dirty="0" smtClean="0"/>
              <a:t>Presupuesto</a:t>
            </a:r>
          </a:p>
        </p:txBody>
      </p:sp>
    </p:spTree>
    <p:extLst>
      <p:ext uri="{BB962C8B-B14F-4D97-AF65-F5344CB8AC3E}">
        <p14:creationId xmlns:p14="http://schemas.microsoft.com/office/powerpoint/2010/main" val="17379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74127" y="61245"/>
            <a:ext cx="9547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>
                <a:solidFill>
                  <a:srgbClr val="FF0000"/>
                </a:solidFill>
              </a:rPr>
              <a:t>Pagina WEB</a:t>
            </a:r>
            <a:endParaRPr lang="es-CO" sz="6600" b="1" dirty="0">
              <a:solidFill>
                <a:srgbClr val="FF0000"/>
              </a:solidFill>
            </a:endParaRPr>
          </a:p>
        </p:txBody>
      </p:sp>
      <p:sp>
        <p:nvSpPr>
          <p:cNvPr id="21" name="8 CuadroTexto"/>
          <p:cNvSpPr txBox="1"/>
          <p:nvPr/>
        </p:nvSpPr>
        <p:spPr>
          <a:xfrm>
            <a:off x="379549" y="1962811"/>
            <a:ext cx="5403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Características de forma: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dirty="0" smtClean="0"/>
              <a:t>Encabezados de llamen la atención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dirty="0" smtClean="0"/>
              <a:t>Contenido de calidad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dirty="0" smtClean="0"/>
              <a:t>Información de la organización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dirty="0" smtClean="0"/>
              <a:t>Información de contacto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dirty="0" smtClean="0"/>
              <a:t>Blog</a:t>
            </a:r>
          </a:p>
        </p:txBody>
      </p:sp>
      <p:sp>
        <p:nvSpPr>
          <p:cNvPr id="6" name="8 CuadroTexto"/>
          <p:cNvSpPr txBox="1"/>
          <p:nvPr/>
        </p:nvSpPr>
        <p:spPr>
          <a:xfrm>
            <a:off x="6159133" y="1962811"/>
            <a:ext cx="5656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Características de funcionalidad: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s-CO" sz="2400" dirty="0" smtClean="0"/>
              <a:t>Llamadas a la acción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s-CO" sz="2400" dirty="0" smtClean="0"/>
              <a:t>Botones y enlaces a las redes sociales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s-CO" sz="2400" dirty="0" smtClean="0"/>
              <a:t>Navegación sencilla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s-CO" sz="2400" dirty="0" smtClean="0"/>
              <a:t>Responsiva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s-CO" sz="2400" dirty="0" smtClean="0"/>
              <a:t>Códigos de seguimiento y análisis</a:t>
            </a:r>
          </a:p>
        </p:txBody>
      </p:sp>
    </p:spTree>
    <p:extLst>
      <p:ext uri="{BB962C8B-B14F-4D97-AF65-F5344CB8AC3E}">
        <p14:creationId xmlns:p14="http://schemas.microsoft.com/office/powerpoint/2010/main" val="25223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527919" y="2005955"/>
            <a:ext cx="95479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dirty="0" smtClean="0">
                <a:solidFill>
                  <a:srgbClr val="FF0000"/>
                </a:solidFill>
              </a:rPr>
              <a:t>SEM Vs SEO</a:t>
            </a:r>
            <a:endParaRPr lang="es-CO" sz="13800" b="1" dirty="0">
              <a:solidFill>
                <a:srgbClr val="FF0000"/>
              </a:solidFill>
            </a:endParaRPr>
          </a:p>
        </p:txBody>
      </p:sp>
      <p:sp>
        <p:nvSpPr>
          <p:cNvPr id="7" name="8 CuadroTexto"/>
          <p:cNvSpPr txBox="1"/>
          <p:nvPr/>
        </p:nvSpPr>
        <p:spPr>
          <a:xfrm>
            <a:off x="386365" y="149251"/>
            <a:ext cx="1146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solidFill>
                  <a:srgbClr val="FF0000"/>
                </a:solidFill>
              </a:rPr>
              <a:t>POSICIONAMIENTO WEB</a:t>
            </a:r>
            <a:endParaRPr lang="es-CO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8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89</Words>
  <Application>Microsoft Office PowerPoint</Application>
  <PresentationFormat>Panorámica</PresentationFormat>
  <Paragraphs>32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Wingdings</vt:lpstr>
      <vt:lpstr>Tema de Office</vt:lpstr>
      <vt:lpstr>MARKETING DIGITAL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Full name</cp:lastModifiedBy>
  <cp:revision>225</cp:revision>
  <dcterms:created xsi:type="dcterms:W3CDTF">2019-03-06T14:49:26Z</dcterms:created>
  <dcterms:modified xsi:type="dcterms:W3CDTF">2021-03-22T21:41:32Z</dcterms:modified>
</cp:coreProperties>
</file>