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2" r:id="rId3"/>
    <p:sldId id="296" r:id="rId4"/>
    <p:sldId id="297" r:id="rId5"/>
    <p:sldId id="299" r:id="rId6"/>
    <p:sldId id="258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9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E7EE3-3A91-4AB0-92CD-0D1D6CCF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BA624-1CD1-49E7-8BEA-8F96003E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FB7E83-EA09-4811-92E9-FC33C16D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21/02/2023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4F43D-5383-4F66-AA7C-835177A1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3B6015-FA7D-4F02-9811-B42C484F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E859-A436-4AC6-9FF0-30D4CA9B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4F4B15-4328-4643-86D8-DAA92DEB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16862-139F-4784-907E-16470593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21/02/2023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021F0-AB2E-49AF-96FE-17CD5D25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BE536-DCC5-4071-9F6D-33DF53B0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16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0B06F9-4730-4CAC-AFA4-8CC44EADF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2AA75-FCD8-49B6-86A9-ED4E6715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D2CF5-C719-4EFF-A784-F444E12A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21/02/2023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580FC6-2696-43BB-8366-3917E77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CEEBED-648C-4C0D-A96B-9E6CA9F7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4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FA343-85C7-4E44-8421-5E9B9A10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2DB3E-139D-455D-B593-531E0F0B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4CF3F-0C1E-4E07-80DD-1B9128BF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21/02/2023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B526D5-2201-4505-9DFC-DD830AA6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DDBE8-6B4E-424F-AB61-85CCA3A1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0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343B1-CFAE-44D9-9A1D-210B2E8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4DE5D0-09A5-4866-86A8-D4722FEF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13305-408D-469F-97AE-2CE37083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21/02/2023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BC3B1F-2B79-4CE0-B339-90EBB32F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57502-99E8-4468-9A74-69716104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8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E83C3-F5D3-4D3D-8E11-BAF016D2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866F3-A20D-4983-9D74-CDF2AF07F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125F98-1849-4C75-B70F-21CE4262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AF011-A00E-4219-95A8-A58F3EBF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21/02/2023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BA7819-BB33-4C9F-9CAE-7F5E059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1CD90-B0B3-4E94-A655-9BA99B45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3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B0907-5893-44A9-8CD3-38373F3E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57FE-C831-4337-AB97-E2D1D6E2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6311E4-4239-4CF1-B13E-A7AE26F4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F87D61-8EF2-4ABC-9D3C-1EB50156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445098-CE3D-4351-9F8E-6CECD3553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B710BA-6E33-419A-9FC3-B4135314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21/02/2023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0B006E-2AD9-46CC-8B29-7FD479F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F8C2B0-E6E4-4FCC-8AB3-FEC511F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2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FC35B-311F-44BB-BC5C-AA33ADE7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465C0A-8B5C-4ACF-B1A4-44EA7CFA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21/02/2023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506250-3595-486B-AA3F-1B3D13E4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5B0001-A15E-47F5-B77B-352D7BC2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5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9455A8-0058-43A2-B0D5-8AE78D7F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21/02/2023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ACA6C-4ACA-418B-BD54-CCEB6498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74E9CD-8F1C-4978-AEDA-B67A02ED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3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D564B-924F-49C7-AA7B-6288D7FE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D8D27-FEA2-4133-8419-1E8D5067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3BC9EA-111C-4203-B501-E00577A37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D1028-4710-4C07-9B3C-9A9B2A85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21/02/2023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8CE721-29D5-46FB-AACC-C04E13C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F5EC6-2927-48AB-B441-CC59C482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7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D1669-E670-47D5-86FB-EEC37D00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2C150F-F4B6-4D67-8FAD-89971D12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0179FE-7BBC-450A-9A72-64AE3444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BE714-5A38-4E17-BF57-F29E2443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21/02/2023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F5FE0-5731-4F31-99AC-78D3692F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A71F88-1E67-41AA-995C-AADFBD10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6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F955F1-F1CB-4CC1-8D70-FE36AB1E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E8A287-A19C-400F-80DB-8A578CEA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25DC3-0193-479A-8013-70AA5582E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300B-F4C3-4081-8219-B9635F206E11}" type="datetimeFigureOut">
              <a:rPr lang="es-CO" smtClean="0"/>
              <a:t>21/02/2023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B6DA-82AB-4060-B968-7B34D5F9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80248-1AC5-4682-8991-1D06D7A0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907" y="-228600"/>
            <a:ext cx="13011150" cy="731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847"/>
            <a:ext cx="9144000" cy="1076712"/>
          </a:xfrm>
        </p:spPr>
        <p:txBody>
          <a:bodyPr>
            <a:normAutofit fontScale="90000"/>
          </a:bodyPr>
          <a:lstStyle/>
          <a:p>
            <a:r>
              <a:rPr lang="es-CO" sz="72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MARKETING DIGITAL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 txBox="1">
            <a:spLocks/>
          </p:cNvSpPr>
          <p:nvPr/>
        </p:nvSpPr>
        <p:spPr>
          <a:xfrm>
            <a:off x="1676400" y="3001084"/>
            <a:ext cx="9144000" cy="1857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OSCAR EDUARDO TORRES FERNANDEZ</a:t>
            </a:r>
          </a:p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CLASE: 09-02-2021</a:t>
            </a:r>
          </a:p>
        </p:txBody>
      </p:sp>
    </p:spTree>
    <p:extLst>
      <p:ext uri="{BB962C8B-B14F-4D97-AF65-F5344CB8AC3E}">
        <p14:creationId xmlns:p14="http://schemas.microsoft.com/office/powerpoint/2010/main" val="349261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0" y="201423"/>
            <a:ext cx="12024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/>
              <a:t>Tipos de Marketing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092237" y="4354893"/>
            <a:ext cx="11357878" cy="27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s-CO" sz="2800" dirty="0"/>
          </a:p>
        </p:txBody>
      </p:sp>
      <p:sp>
        <p:nvSpPr>
          <p:cNvPr id="5" name="8 CuadroTexto"/>
          <p:cNvSpPr txBox="1"/>
          <p:nvPr/>
        </p:nvSpPr>
        <p:spPr>
          <a:xfrm>
            <a:off x="91440" y="1771083"/>
            <a:ext cx="66313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CO" sz="2800" b="1" dirty="0"/>
              <a:t>Marketing Directo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CO" sz="2800" b="1" dirty="0"/>
              <a:t>Email Marketing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CO" sz="2800" b="1" dirty="0"/>
              <a:t>Marketing Viral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CO" sz="2800" b="1" dirty="0"/>
              <a:t>Mobile Marketing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CO" sz="2800" b="1" dirty="0"/>
              <a:t>Performance Marketing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CO" sz="2800" b="1" dirty="0" err="1"/>
              <a:t>Inbound</a:t>
            </a:r>
            <a:r>
              <a:rPr lang="es-CO" sz="2800" b="1" dirty="0"/>
              <a:t> Marketing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CO" sz="2800" b="1" dirty="0"/>
              <a:t>Marketing Offline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CO" sz="2800" b="1" dirty="0"/>
              <a:t>Marketing de contenidos</a:t>
            </a:r>
          </a:p>
        </p:txBody>
      </p:sp>
    </p:spTree>
    <p:extLst>
      <p:ext uri="{BB962C8B-B14F-4D97-AF65-F5344CB8AC3E}">
        <p14:creationId xmlns:p14="http://schemas.microsoft.com/office/powerpoint/2010/main" val="420447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84729" y="381728"/>
            <a:ext cx="1122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/>
              <a:t>Marketing tradicional Vs Marketing Digital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092237" y="4354893"/>
            <a:ext cx="11357878" cy="27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s-CO" sz="2800" dirty="0"/>
          </a:p>
        </p:txBody>
      </p:sp>
      <p:sp>
        <p:nvSpPr>
          <p:cNvPr id="5" name="8 CuadroTexto"/>
          <p:cNvSpPr txBox="1"/>
          <p:nvPr/>
        </p:nvSpPr>
        <p:spPr>
          <a:xfrm>
            <a:off x="495460" y="1500043"/>
            <a:ext cx="11222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Segmentación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Comunicación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Posicionamiento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Rentabilidad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Publicidad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Medición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Fidelización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346526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84729" y="381728"/>
            <a:ext cx="1122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/>
              <a:t>Marketing tradicional Vs Marketing Digital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092237" y="4354893"/>
            <a:ext cx="11357878" cy="27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s-CO" sz="2800" dirty="0"/>
          </a:p>
        </p:txBody>
      </p:sp>
      <p:sp>
        <p:nvSpPr>
          <p:cNvPr id="5" name="8 CuadroTexto"/>
          <p:cNvSpPr txBox="1"/>
          <p:nvPr/>
        </p:nvSpPr>
        <p:spPr>
          <a:xfrm>
            <a:off x="495460" y="1500043"/>
            <a:ext cx="47848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Segmentación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Comunicación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Posicionamiento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Rentabilidad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Publicidad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Medición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/>
              <a:t>Fidelización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CO" sz="3600" b="1" dirty="0"/>
          </a:p>
        </p:txBody>
      </p:sp>
      <p:sp>
        <p:nvSpPr>
          <p:cNvPr id="7" name="8 CuadroTexto"/>
          <p:cNvSpPr txBox="1"/>
          <p:nvPr/>
        </p:nvSpPr>
        <p:spPr>
          <a:xfrm>
            <a:off x="5361533" y="1227439"/>
            <a:ext cx="64870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Las 4C de Marketing Digital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>
                <a:solidFill>
                  <a:schemeClr val="accent6"/>
                </a:solidFill>
              </a:rPr>
              <a:t>Contenido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>
                <a:solidFill>
                  <a:schemeClr val="accent6"/>
                </a:solidFill>
              </a:rPr>
              <a:t>Comunidad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>
                <a:solidFill>
                  <a:schemeClr val="accent6"/>
                </a:solidFill>
              </a:rPr>
              <a:t>Conexión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>
                <a:solidFill>
                  <a:schemeClr val="accent6"/>
                </a:solidFill>
              </a:rPr>
              <a:t>Conversación</a:t>
            </a:r>
            <a:endParaRPr lang="es-CO" sz="3200" b="1" dirty="0">
              <a:solidFill>
                <a:schemeClr val="accent6"/>
              </a:solidFill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5372264" y="3569249"/>
            <a:ext cx="64870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Las 4P de Marketing Tradicional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>
                <a:solidFill>
                  <a:srgbClr val="FF0000"/>
                </a:solidFill>
              </a:rPr>
              <a:t>Producto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>
                <a:solidFill>
                  <a:srgbClr val="FF0000"/>
                </a:solidFill>
              </a:rPr>
              <a:t>Precio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>
                <a:solidFill>
                  <a:srgbClr val="FF0000"/>
                </a:solidFill>
              </a:rPr>
              <a:t>Plaza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>
                <a:solidFill>
                  <a:srgbClr val="FF0000"/>
                </a:solidFill>
              </a:rPr>
              <a:t>Promoción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114951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84729" y="381728"/>
            <a:ext cx="1122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/>
              <a:t>Evolución de las 4P a las 7P y a las 9P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092237" y="4354893"/>
            <a:ext cx="11357878" cy="27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s-CO" sz="2800" dirty="0"/>
          </a:p>
        </p:txBody>
      </p:sp>
      <p:sp>
        <p:nvSpPr>
          <p:cNvPr id="7" name="8 CuadroTexto"/>
          <p:cNvSpPr txBox="1"/>
          <p:nvPr/>
        </p:nvSpPr>
        <p:spPr>
          <a:xfrm>
            <a:off x="2631584" y="1571995"/>
            <a:ext cx="64870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Las 4C de Marketing Digital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>
                <a:solidFill>
                  <a:schemeClr val="accent6"/>
                </a:solidFill>
              </a:rPr>
              <a:t>Contenido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>
                <a:solidFill>
                  <a:schemeClr val="accent6"/>
                </a:solidFill>
              </a:rPr>
              <a:t>Comunidad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>
                <a:solidFill>
                  <a:schemeClr val="accent6"/>
                </a:solidFill>
              </a:rPr>
              <a:t>Conexión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>
                <a:solidFill>
                  <a:schemeClr val="accent6"/>
                </a:solidFill>
              </a:rPr>
              <a:t>Conversación</a:t>
            </a:r>
            <a:endParaRPr lang="es-CO" sz="3200" b="1" dirty="0">
              <a:solidFill>
                <a:schemeClr val="accent6"/>
              </a:solidFill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2642315" y="3516245"/>
            <a:ext cx="6487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</a:rPr>
              <a:t>5. Personal</a:t>
            </a:r>
          </a:p>
          <a:p>
            <a:r>
              <a:rPr lang="es-CO" sz="2400" b="1" dirty="0">
                <a:solidFill>
                  <a:srgbClr val="FF0000"/>
                </a:solidFill>
              </a:rPr>
              <a:t>6. Procesos</a:t>
            </a:r>
          </a:p>
          <a:p>
            <a:r>
              <a:rPr lang="es-CO" sz="2400" b="1" dirty="0">
                <a:solidFill>
                  <a:srgbClr val="FF0000"/>
                </a:solidFill>
              </a:rPr>
              <a:t>7. </a:t>
            </a:r>
            <a:r>
              <a:rPr lang="es-CO" sz="2400" b="1" dirty="0" err="1">
                <a:solidFill>
                  <a:srgbClr val="FF0000"/>
                </a:solidFill>
              </a:rPr>
              <a:t>Palpabilidad</a:t>
            </a:r>
            <a:r>
              <a:rPr lang="es-CO" sz="2400" b="1" dirty="0">
                <a:solidFill>
                  <a:srgbClr val="FF0000"/>
                </a:solidFill>
              </a:rPr>
              <a:t> - Evidencia física</a:t>
            </a:r>
          </a:p>
        </p:txBody>
      </p:sp>
      <p:sp>
        <p:nvSpPr>
          <p:cNvPr id="10" name="8 CuadroTexto">
            <a:extLst>
              <a:ext uri="{FF2B5EF4-FFF2-40B4-BE49-F238E27FC236}">
                <a16:creationId xmlns:a16="http://schemas.microsoft.com/office/drawing/2014/main" id="{9151CF7D-386A-4325-9C64-6082D6721782}"/>
              </a:ext>
            </a:extLst>
          </p:cNvPr>
          <p:cNvSpPr txBox="1"/>
          <p:nvPr/>
        </p:nvSpPr>
        <p:spPr>
          <a:xfrm>
            <a:off x="2648942" y="4636054"/>
            <a:ext cx="6487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5. Participación del cliente</a:t>
            </a:r>
          </a:p>
          <a:p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6. Predecir</a:t>
            </a: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2D73466B-90E0-46D1-87B5-B475C0809681}"/>
              </a:ext>
            </a:extLst>
          </p:cNvPr>
          <p:cNvSpPr txBox="1"/>
          <p:nvPr/>
        </p:nvSpPr>
        <p:spPr>
          <a:xfrm>
            <a:off x="7422663" y="2408250"/>
            <a:ext cx="3391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/>
              <a:t>Son elementos que se agregan a la gestión del Marketing en la era digital y que incorporan las herramientas actuales.</a:t>
            </a:r>
            <a:endParaRPr lang="es-CO" sz="5400" b="1" dirty="0"/>
          </a:p>
        </p:txBody>
      </p:sp>
    </p:spTree>
    <p:extLst>
      <p:ext uri="{BB962C8B-B14F-4D97-AF65-F5344CB8AC3E}">
        <p14:creationId xmlns:p14="http://schemas.microsoft.com/office/powerpoint/2010/main" val="273380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884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132</Words>
  <Application>Microsoft Office PowerPoint</Application>
  <PresentationFormat>Panorámica</PresentationFormat>
  <Paragraphs>50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Tema de Office</vt:lpstr>
      <vt:lpstr>MARKETING DIGITAL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Dell</cp:lastModifiedBy>
  <cp:revision>192</cp:revision>
  <dcterms:created xsi:type="dcterms:W3CDTF">2019-03-06T14:49:26Z</dcterms:created>
  <dcterms:modified xsi:type="dcterms:W3CDTF">2023-02-22T00:22:02Z</dcterms:modified>
</cp:coreProperties>
</file>