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39A"/>
    <a:srgbClr val="143350"/>
    <a:srgbClr val="205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3/02/2024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131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3/02/2024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221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3/02/2024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973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3/02/2024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40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3/02/2024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160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3/02/2024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453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3/02/2024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846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3/02/2024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502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3/02/2024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233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3/02/2024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840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666E-4985-483B-8160-21E3BEC93D56}" type="datetimeFigureOut">
              <a:rPr lang="es-CO" smtClean="0"/>
              <a:t>3/02/2024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97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666E-4985-483B-8160-21E3BEC93D56}" type="datetimeFigureOut">
              <a:rPr lang="es-CO" smtClean="0"/>
              <a:t>3/02/2024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AF17A-FEF8-4F64-A180-681B6560C2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577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Elipse 6"/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/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/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Elipse 11"/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Elipse 12"/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/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/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/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Elipse 16"/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Paralelogramo 52"/>
          <p:cNvSpPr/>
          <p:nvPr/>
        </p:nvSpPr>
        <p:spPr>
          <a:xfrm>
            <a:off x="7690661" y="3629184"/>
            <a:ext cx="3139703" cy="3211397"/>
          </a:xfrm>
          <a:prstGeom prst="parallelogram">
            <a:avLst>
              <a:gd name="adj" fmla="val 48529"/>
            </a:avLst>
          </a:prstGeom>
          <a:solidFill>
            <a:srgbClr val="2663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Paralelogramo 51"/>
          <p:cNvSpPr/>
          <p:nvPr/>
        </p:nvSpPr>
        <p:spPr>
          <a:xfrm>
            <a:off x="6806742" y="4349931"/>
            <a:ext cx="2756798" cy="2508069"/>
          </a:xfrm>
          <a:prstGeom prst="parallelogram">
            <a:avLst>
              <a:gd name="adj" fmla="val 48529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6105702" y="5255172"/>
            <a:ext cx="2237587" cy="1602828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Google Shape;86;p1"/>
          <p:cNvSpPr txBox="1"/>
          <p:nvPr/>
        </p:nvSpPr>
        <p:spPr>
          <a:xfrm>
            <a:off x="844625" y="2195099"/>
            <a:ext cx="10238509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00" b="1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ASPECTOS GENERALES</a:t>
            </a:r>
            <a:endParaRPr sz="6600" b="1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85;p1"/>
          <p:cNvSpPr txBox="1"/>
          <p:nvPr/>
        </p:nvSpPr>
        <p:spPr>
          <a:xfrm>
            <a:off x="7779933" y="5837675"/>
            <a:ext cx="442264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Oscar Eduardo Torres Fernández</a:t>
            </a:r>
            <a:endParaRPr sz="12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Magíster en Administración de Empresas</a:t>
            </a:r>
            <a:endParaRPr sz="12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educaccionvirtual@Gmail.com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84;p1"/>
          <p:cNvSpPr txBox="1"/>
          <p:nvPr/>
        </p:nvSpPr>
        <p:spPr>
          <a:xfrm>
            <a:off x="2025606" y="34259"/>
            <a:ext cx="7551435" cy="692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3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42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Elipse 6"/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/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/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Elipse 11"/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Elipse 12"/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/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/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/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Elipse 16"/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2025606" y="34259"/>
            <a:ext cx="7551435" cy="692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Norma y normalización:</a:t>
            </a:r>
            <a:endParaRPr sz="3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86;p1"/>
          <p:cNvSpPr txBox="1"/>
          <p:nvPr/>
        </p:nvSpPr>
        <p:spPr>
          <a:xfrm>
            <a:off x="1362474" y="1285273"/>
            <a:ext cx="8534001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“Documento establecido por consenso y aprobado por un organismo reconocido que proporciona para uso común y repetido reglas, directrices o características para ciertas actividades o sus resultados con el fin de conseguir un grado óptimo en un contexto dado” (ISO/IEC, 2013, p. 1)</a:t>
            </a:r>
            <a:endParaRPr sz="28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86;p1"/>
          <p:cNvSpPr txBox="1"/>
          <p:nvPr/>
        </p:nvSpPr>
        <p:spPr>
          <a:xfrm>
            <a:off x="1398053" y="3860592"/>
            <a:ext cx="8534001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Normalización: Elaboración, aplicación y mejoramiento de las normas. El resultado de la normalización son las normas.</a:t>
            </a:r>
            <a:endParaRPr sz="28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20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Elipse 6"/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/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/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Elipse 11"/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Elipse 12"/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/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/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/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Elipse 16"/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2025606" y="34259"/>
            <a:ext cx="7551435" cy="692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Norma y normalización:</a:t>
            </a:r>
            <a:endParaRPr sz="3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86;p1"/>
          <p:cNvSpPr txBox="1"/>
          <p:nvPr/>
        </p:nvSpPr>
        <p:spPr>
          <a:xfrm>
            <a:off x="2898629" y="1406131"/>
            <a:ext cx="569146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Norma técnica VS Reglamento técnico</a:t>
            </a:r>
            <a:endParaRPr sz="28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86;p1"/>
          <p:cNvSpPr txBox="1"/>
          <p:nvPr/>
        </p:nvSpPr>
        <p:spPr>
          <a:xfrm>
            <a:off x="1517368" y="2322844"/>
            <a:ext cx="8534001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 establecen condiciones mínimas o especificaciones técnicas para: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Servicio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Proceso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Producto</a:t>
            </a:r>
            <a:endParaRPr sz="28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49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Elipse 6"/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/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/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Elipse 11"/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Elipse 12"/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/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/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/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Elipse 16"/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2025606" y="34259"/>
            <a:ext cx="7551435" cy="692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Norma y normalización:</a:t>
            </a:r>
            <a:endParaRPr sz="3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86;p1"/>
          <p:cNvSpPr txBox="1"/>
          <p:nvPr/>
        </p:nvSpPr>
        <p:spPr>
          <a:xfrm>
            <a:off x="1612700" y="1245627"/>
            <a:ext cx="8534001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En una norma se especifica: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Nombre del servicio, bien u objeto.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En cuanto a su funcionamiento se deben plasmar los requisitos, especificaciones o valores numéricos que debe tener en el momento de su ejecución.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Métodos de ensayo para probar o comprobar estos requisitos. Dichos ensayos pueden requerir normas aparte.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8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 ser necesario debe estar identificado, rotulado y con su respectivo empaque o envasado.</a:t>
            </a:r>
            <a:endParaRPr sz="28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36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Elipse 6"/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/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/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Elipse 11"/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Elipse 12"/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/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/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/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Elipse 16"/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2025606" y="34259"/>
            <a:ext cx="7551435" cy="692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Norma y normalización:</a:t>
            </a:r>
            <a:endParaRPr sz="3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86;p1"/>
          <p:cNvSpPr txBox="1"/>
          <p:nvPr/>
        </p:nvSpPr>
        <p:spPr>
          <a:xfrm>
            <a:off x="1612700" y="1245627"/>
            <a:ext cx="8534001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Características de las normas técnicas: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Son de aplicación voluntaria.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 elaboran en consenso: Fabricante, administradores, usuarios y consumidores, centros de investigación y laboratorios, asociaciones y colegios profesionales, agentes sociales, etc.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Los resultados se basan en el desarrollo tecnológico y la experiencia.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La aprueban organismos de normalización reconocidos.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Disponibles al publico.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Su aplicación debe ser de forma repetitiva y continua.</a:t>
            </a:r>
            <a:endParaRPr sz="24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87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Elipse 6"/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/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/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Elipse 11"/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Elipse 12"/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/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/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/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Elipse 16"/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2025606" y="34259"/>
            <a:ext cx="7551435" cy="692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Norma y normalización:</a:t>
            </a:r>
            <a:endParaRPr sz="3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86;p1"/>
          <p:cNvSpPr txBox="1"/>
          <p:nvPr/>
        </p:nvSpPr>
        <p:spPr>
          <a:xfrm>
            <a:off x="1612700" y="1245627"/>
            <a:ext cx="8534001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Etapas para la elaboración de una norma técnicas: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Propuesta: Comisión de reglamentos técnicos y comerciales, Comités técnicos de normalización, entidad privada o pública con intereses en el tema.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Formulación: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Recopilación de antecedentes, investigaciones y opiniones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Preparación del documento inicial con los interesados.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Discusión: El comité técnico discute hasta llegar a un consenso o se somete a votación.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Aprobación: Se implementan las observaciones y se hacen las correcciones, se aprueba y se hace la publicación de la norma.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s-ES" sz="2400" dirty="0" smtClean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4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85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>
            <a:off x="1195578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>
            <a:off x="1159383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Elipse 6"/>
          <p:cNvSpPr/>
          <p:nvPr/>
        </p:nvSpPr>
        <p:spPr>
          <a:xfrm>
            <a:off x="1124331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>
            <a:off x="10892790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>
            <a:off x="1050607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/>
          <p:cNvSpPr/>
          <p:nvPr/>
        </p:nvSpPr>
        <p:spPr>
          <a:xfrm>
            <a:off x="1015555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/>
          <p:cNvSpPr/>
          <p:nvPr/>
        </p:nvSpPr>
        <p:spPr>
          <a:xfrm>
            <a:off x="9805035" y="299149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Elipse 11"/>
          <p:cNvSpPr/>
          <p:nvPr/>
        </p:nvSpPr>
        <p:spPr>
          <a:xfrm>
            <a:off x="1195578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Elipse 12"/>
          <p:cNvSpPr/>
          <p:nvPr/>
        </p:nvSpPr>
        <p:spPr>
          <a:xfrm>
            <a:off x="1159383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/>
          <p:cNvSpPr/>
          <p:nvPr/>
        </p:nvSpPr>
        <p:spPr>
          <a:xfrm>
            <a:off x="1124331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/>
          <p:cNvSpPr/>
          <p:nvPr/>
        </p:nvSpPr>
        <p:spPr>
          <a:xfrm>
            <a:off x="10892790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/>
          <p:cNvSpPr/>
          <p:nvPr/>
        </p:nvSpPr>
        <p:spPr>
          <a:xfrm>
            <a:off x="1050607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Elipse 16"/>
          <p:cNvSpPr/>
          <p:nvPr/>
        </p:nvSpPr>
        <p:spPr>
          <a:xfrm>
            <a:off x="1015555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>
            <a:off x="9805035" y="66175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>
            <a:off x="1195578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>
            <a:off x="1159383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>
            <a:off x="1124331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>
            <a:off x="10892790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>
            <a:off x="1050607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>
            <a:off x="1015555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>
            <a:off x="9805035" y="101989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224947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188752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153700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1186487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977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Elipse 30"/>
          <p:cNvSpPr/>
          <p:nvPr/>
        </p:nvSpPr>
        <p:spPr>
          <a:xfrm>
            <a:off x="44925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Elipse 31"/>
          <p:cNvSpPr/>
          <p:nvPr/>
        </p:nvSpPr>
        <p:spPr>
          <a:xfrm>
            <a:off x="98732" y="5717234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Elipse 32"/>
          <p:cNvSpPr/>
          <p:nvPr/>
        </p:nvSpPr>
        <p:spPr>
          <a:xfrm>
            <a:off x="224947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Elipse 33"/>
          <p:cNvSpPr/>
          <p:nvPr/>
        </p:nvSpPr>
        <p:spPr>
          <a:xfrm>
            <a:off x="188752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Elipse 34"/>
          <p:cNvSpPr/>
          <p:nvPr/>
        </p:nvSpPr>
        <p:spPr>
          <a:xfrm>
            <a:off x="153700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Elipse 35"/>
          <p:cNvSpPr/>
          <p:nvPr/>
        </p:nvSpPr>
        <p:spPr>
          <a:xfrm>
            <a:off x="1186487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Elipse 36"/>
          <p:cNvSpPr/>
          <p:nvPr/>
        </p:nvSpPr>
        <p:spPr>
          <a:xfrm>
            <a:off x="79977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Elipse 37"/>
          <p:cNvSpPr/>
          <p:nvPr/>
        </p:nvSpPr>
        <p:spPr>
          <a:xfrm>
            <a:off x="44925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Elipse 38"/>
          <p:cNvSpPr/>
          <p:nvPr/>
        </p:nvSpPr>
        <p:spPr>
          <a:xfrm>
            <a:off x="98732" y="607984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Elipse 39"/>
          <p:cNvSpPr/>
          <p:nvPr/>
        </p:nvSpPr>
        <p:spPr>
          <a:xfrm>
            <a:off x="224947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Elipse 40"/>
          <p:cNvSpPr/>
          <p:nvPr/>
        </p:nvSpPr>
        <p:spPr>
          <a:xfrm>
            <a:off x="188752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Elipse 41"/>
          <p:cNvSpPr/>
          <p:nvPr/>
        </p:nvSpPr>
        <p:spPr>
          <a:xfrm>
            <a:off x="153700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Elipse 42"/>
          <p:cNvSpPr/>
          <p:nvPr/>
        </p:nvSpPr>
        <p:spPr>
          <a:xfrm>
            <a:off x="1186487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Elipse 43"/>
          <p:cNvSpPr/>
          <p:nvPr/>
        </p:nvSpPr>
        <p:spPr>
          <a:xfrm>
            <a:off x="79977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Elipse 44"/>
          <p:cNvSpPr/>
          <p:nvPr/>
        </p:nvSpPr>
        <p:spPr>
          <a:xfrm>
            <a:off x="44925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Elipse 45"/>
          <p:cNvSpPr/>
          <p:nvPr/>
        </p:nvSpPr>
        <p:spPr>
          <a:xfrm>
            <a:off x="98732" y="6437981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Triángulo rectángulo 49"/>
          <p:cNvSpPr/>
          <p:nvPr/>
        </p:nvSpPr>
        <p:spPr>
          <a:xfrm rot="10800000" flipH="1">
            <a:off x="-2252" y="0"/>
            <a:ext cx="984903" cy="1931670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Paralelogramo 47"/>
          <p:cNvSpPr/>
          <p:nvPr/>
        </p:nvSpPr>
        <p:spPr>
          <a:xfrm>
            <a:off x="316821" y="5913"/>
            <a:ext cx="1271751" cy="1013983"/>
          </a:xfrm>
          <a:prstGeom prst="parallelogram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Paralelogramo 46"/>
          <p:cNvSpPr/>
          <p:nvPr/>
        </p:nvSpPr>
        <p:spPr>
          <a:xfrm>
            <a:off x="753855" y="0"/>
            <a:ext cx="1271751" cy="626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Triángulo rectángulo 48"/>
          <p:cNvSpPr/>
          <p:nvPr/>
        </p:nvSpPr>
        <p:spPr>
          <a:xfrm rot="12764766">
            <a:off x="-573751" y="1514615"/>
            <a:ext cx="1165860" cy="18288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Trapecio 52"/>
          <p:cNvSpPr/>
          <p:nvPr/>
        </p:nvSpPr>
        <p:spPr>
          <a:xfrm>
            <a:off x="8425815" y="3088069"/>
            <a:ext cx="3775710" cy="3769931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245871" y="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Triángulo rectángulo 51"/>
          <p:cNvSpPr/>
          <p:nvPr/>
        </p:nvSpPr>
        <p:spPr>
          <a:xfrm flipH="1">
            <a:off x="9845040" y="2606040"/>
            <a:ext cx="2366010" cy="425196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Paralelogramo 50"/>
          <p:cNvSpPr/>
          <p:nvPr/>
        </p:nvSpPr>
        <p:spPr>
          <a:xfrm>
            <a:off x="7762874" y="6080760"/>
            <a:ext cx="3312795" cy="777240"/>
          </a:xfrm>
          <a:prstGeom prst="parallelogram">
            <a:avLst>
              <a:gd name="adj" fmla="val 485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Trapecio 52"/>
          <p:cNvSpPr/>
          <p:nvPr/>
        </p:nvSpPr>
        <p:spPr>
          <a:xfrm>
            <a:off x="9856470" y="2103249"/>
            <a:ext cx="2331720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1720" h="2694854">
                <a:moveTo>
                  <a:pt x="0" y="2694854"/>
                </a:moveTo>
                <a:lnTo>
                  <a:pt x="1383031" y="11430"/>
                </a:lnTo>
                <a:lnTo>
                  <a:pt x="2331719" y="0"/>
                </a:lnTo>
                <a:cubicBezTo>
                  <a:pt x="2331719" y="898285"/>
                  <a:pt x="2331720" y="1796569"/>
                  <a:pt x="2331720" y="2694854"/>
                </a:cubicBezTo>
                <a:lnTo>
                  <a:pt x="0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Google Shape;84;p1"/>
          <p:cNvSpPr txBox="1"/>
          <p:nvPr/>
        </p:nvSpPr>
        <p:spPr>
          <a:xfrm>
            <a:off x="2025606" y="34259"/>
            <a:ext cx="7551435" cy="692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Norma y normalización:</a:t>
            </a:r>
            <a:endParaRPr sz="3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84;p1"/>
          <p:cNvSpPr txBox="1"/>
          <p:nvPr/>
        </p:nvSpPr>
        <p:spPr>
          <a:xfrm>
            <a:off x="7986572" y="6116356"/>
            <a:ext cx="270238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SISTEMAS INTEGRALES DE GESTIÓN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86;p1"/>
          <p:cNvSpPr txBox="1"/>
          <p:nvPr/>
        </p:nvSpPr>
        <p:spPr>
          <a:xfrm>
            <a:off x="1612700" y="1245627"/>
            <a:ext cx="8534001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Tipos de normas técnicas: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Norma básica: Disposiciones generales para un campo especifico o posee un campo de aplicación amplio.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Norma de terminología: Referente a términos con su respectiva definición.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Norma de ensayo: Referente a los términos de ensayo.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Norma de producto: Detalla los requisitos que debe cumplir un producto y se establece su modo de uso.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Norma de proceso: </a:t>
            </a: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Detalla los requisitos que debe cumplir un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proceso </a:t>
            </a: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y se establece su modo de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ejecución.</a:t>
            </a:r>
            <a:endParaRPr lang="es-ES" sz="2400" dirty="0">
              <a:solidFill>
                <a:schemeClr val="bg1">
                  <a:lumMod val="95000"/>
                </a:schemeClr>
              </a:solidFill>
              <a:ea typeface="Calibri"/>
              <a:cs typeface="Calibri"/>
              <a:sym typeface="Calibri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Norma de servicios: </a:t>
            </a: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Detalla los requisitos que debe cumplir un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servicios </a:t>
            </a:r>
            <a:r>
              <a:rPr lang="es-ES" sz="2400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y se establece su modo de </a:t>
            </a:r>
            <a:r>
              <a:rPr lang="es-ES" sz="2400" dirty="0" smtClean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  <a:sym typeface="Calibri"/>
              </a:rPr>
              <a:t>prestación a los usuarios.</a:t>
            </a:r>
            <a:endParaRPr sz="2400" dirty="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66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Elipse 4"/>
          <p:cNvSpPr/>
          <p:nvPr/>
        </p:nvSpPr>
        <p:spPr>
          <a:xfrm rot="5400000">
            <a:off x="11829354" y="655912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 rot="5400000">
            <a:off x="11829354" y="619717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Elipse 6"/>
          <p:cNvSpPr/>
          <p:nvPr/>
        </p:nvSpPr>
        <p:spPr>
          <a:xfrm rot="5400000">
            <a:off x="11829354" y="584665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 rot="5400000">
            <a:off x="11829354" y="549613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 rot="5400000">
            <a:off x="11829354" y="510942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/>
          <p:cNvSpPr/>
          <p:nvPr/>
        </p:nvSpPr>
        <p:spPr>
          <a:xfrm rot="5400000">
            <a:off x="11829354" y="475890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/>
          <p:cNvSpPr/>
          <p:nvPr/>
        </p:nvSpPr>
        <p:spPr>
          <a:xfrm rot="5400000">
            <a:off x="11829354" y="440838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Elipse 11"/>
          <p:cNvSpPr/>
          <p:nvPr/>
        </p:nvSpPr>
        <p:spPr>
          <a:xfrm rot="5400000">
            <a:off x="11466747" y="655912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Elipse 12"/>
          <p:cNvSpPr/>
          <p:nvPr/>
        </p:nvSpPr>
        <p:spPr>
          <a:xfrm rot="5400000">
            <a:off x="11466747" y="619717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/>
          <p:cNvSpPr/>
          <p:nvPr/>
        </p:nvSpPr>
        <p:spPr>
          <a:xfrm rot="5400000">
            <a:off x="11466747" y="584665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/>
          <p:cNvSpPr/>
          <p:nvPr/>
        </p:nvSpPr>
        <p:spPr>
          <a:xfrm rot="5400000">
            <a:off x="11466747" y="549613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Elipse 15"/>
          <p:cNvSpPr/>
          <p:nvPr/>
        </p:nvSpPr>
        <p:spPr>
          <a:xfrm rot="5400000">
            <a:off x="11466747" y="510942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Elipse 16"/>
          <p:cNvSpPr/>
          <p:nvPr/>
        </p:nvSpPr>
        <p:spPr>
          <a:xfrm rot="5400000">
            <a:off x="11466747" y="475890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 rot="5400000">
            <a:off x="11466747" y="440838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 rot="5400000">
            <a:off x="11108607" y="655912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 rot="5400000">
            <a:off x="11108607" y="619717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 rot="5400000">
            <a:off x="11108607" y="584665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 rot="5400000">
            <a:off x="11108607" y="5496138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 rot="5400000">
            <a:off x="11108607" y="510942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 rot="5400000">
            <a:off x="11108607" y="475890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 rot="5400000">
            <a:off x="11108607" y="4408383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Elipse 47"/>
          <p:cNvSpPr/>
          <p:nvPr/>
        </p:nvSpPr>
        <p:spPr>
          <a:xfrm rot="5400000">
            <a:off x="910919" y="227616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Elipse 48"/>
          <p:cNvSpPr/>
          <p:nvPr/>
        </p:nvSpPr>
        <p:spPr>
          <a:xfrm rot="5400000">
            <a:off x="910919" y="191421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Elipse 49"/>
          <p:cNvSpPr/>
          <p:nvPr/>
        </p:nvSpPr>
        <p:spPr>
          <a:xfrm rot="5400000">
            <a:off x="910919" y="156369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Elipse 50"/>
          <p:cNvSpPr/>
          <p:nvPr/>
        </p:nvSpPr>
        <p:spPr>
          <a:xfrm rot="5400000">
            <a:off x="910919" y="121317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Elipse 51"/>
          <p:cNvSpPr/>
          <p:nvPr/>
        </p:nvSpPr>
        <p:spPr>
          <a:xfrm rot="5400000">
            <a:off x="910919" y="82645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Elipse 52"/>
          <p:cNvSpPr/>
          <p:nvPr/>
        </p:nvSpPr>
        <p:spPr>
          <a:xfrm rot="5400000">
            <a:off x="910919" y="47593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Elipse 53"/>
          <p:cNvSpPr/>
          <p:nvPr/>
        </p:nvSpPr>
        <p:spPr>
          <a:xfrm rot="5400000">
            <a:off x="910919" y="12541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Elipse 54"/>
          <p:cNvSpPr/>
          <p:nvPr/>
        </p:nvSpPr>
        <p:spPr>
          <a:xfrm rot="5400000">
            <a:off x="548312" y="227616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6" name="Elipse 55"/>
          <p:cNvSpPr/>
          <p:nvPr/>
        </p:nvSpPr>
        <p:spPr>
          <a:xfrm rot="5400000">
            <a:off x="548312" y="191421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7" name="Elipse 56"/>
          <p:cNvSpPr/>
          <p:nvPr/>
        </p:nvSpPr>
        <p:spPr>
          <a:xfrm rot="5400000">
            <a:off x="548312" y="156369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8" name="Elipse 57"/>
          <p:cNvSpPr/>
          <p:nvPr/>
        </p:nvSpPr>
        <p:spPr>
          <a:xfrm rot="5400000">
            <a:off x="548312" y="121317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Elipse 58"/>
          <p:cNvSpPr/>
          <p:nvPr/>
        </p:nvSpPr>
        <p:spPr>
          <a:xfrm rot="5400000">
            <a:off x="548312" y="82645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Elipse 59"/>
          <p:cNvSpPr/>
          <p:nvPr/>
        </p:nvSpPr>
        <p:spPr>
          <a:xfrm rot="5400000">
            <a:off x="548312" y="47593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1" name="Elipse 60"/>
          <p:cNvSpPr/>
          <p:nvPr/>
        </p:nvSpPr>
        <p:spPr>
          <a:xfrm rot="5400000">
            <a:off x="548312" y="12541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/>
          <p:cNvSpPr/>
          <p:nvPr/>
        </p:nvSpPr>
        <p:spPr>
          <a:xfrm rot="5400000">
            <a:off x="190172" y="227616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Elipse 62"/>
          <p:cNvSpPr/>
          <p:nvPr/>
        </p:nvSpPr>
        <p:spPr>
          <a:xfrm rot="5400000">
            <a:off x="190172" y="191421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Elipse 63"/>
          <p:cNvSpPr/>
          <p:nvPr/>
        </p:nvSpPr>
        <p:spPr>
          <a:xfrm rot="5400000">
            <a:off x="190172" y="156369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Elipse 64"/>
          <p:cNvSpPr/>
          <p:nvPr/>
        </p:nvSpPr>
        <p:spPr>
          <a:xfrm rot="5400000">
            <a:off x="190172" y="1213172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Elipse 65"/>
          <p:cNvSpPr/>
          <p:nvPr/>
        </p:nvSpPr>
        <p:spPr>
          <a:xfrm rot="5400000">
            <a:off x="190172" y="82645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7" name="Elipse 66"/>
          <p:cNvSpPr/>
          <p:nvPr/>
        </p:nvSpPr>
        <p:spPr>
          <a:xfrm rot="5400000">
            <a:off x="190172" y="47593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8" name="Elipse 67"/>
          <p:cNvSpPr/>
          <p:nvPr/>
        </p:nvSpPr>
        <p:spPr>
          <a:xfrm rot="5400000">
            <a:off x="190172" y="125417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Paralelogramo 2"/>
          <p:cNvSpPr/>
          <p:nvPr/>
        </p:nvSpPr>
        <p:spPr>
          <a:xfrm flipH="1">
            <a:off x="281612" y="4555281"/>
            <a:ext cx="3051810" cy="2296321"/>
          </a:xfrm>
          <a:prstGeom prst="parallelogram">
            <a:avLst>
              <a:gd name="adj" fmla="val 74334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Trapecio 52"/>
          <p:cNvSpPr/>
          <p:nvPr/>
        </p:nvSpPr>
        <p:spPr>
          <a:xfrm rot="5400000">
            <a:off x="757936" y="4921084"/>
            <a:ext cx="1178981" cy="2694854"/>
          </a:xfrm>
          <a:custGeom>
            <a:avLst/>
            <a:gdLst>
              <a:gd name="connsiteX0" fmla="*/ 0 w 1965960"/>
              <a:gd name="connsiteY0" fmla="*/ 2683424 h 2683424"/>
              <a:gd name="connsiteX1" fmla="*/ 605791 w 1965960"/>
              <a:gd name="connsiteY1" fmla="*/ 0 h 2683424"/>
              <a:gd name="connsiteX2" fmla="*/ 1360169 w 1965960"/>
              <a:gd name="connsiteY2" fmla="*/ 0 h 2683424"/>
              <a:gd name="connsiteX3" fmla="*/ 1965960 w 1965960"/>
              <a:gd name="connsiteY3" fmla="*/ 2683424 h 2683424"/>
              <a:gd name="connsiteX4" fmla="*/ 0 w 1965960"/>
              <a:gd name="connsiteY4" fmla="*/ 2683424 h 268342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2023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4309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1965960"/>
              <a:gd name="connsiteY0" fmla="*/ 2694854 h 2694854"/>
              <a:gd name="connsiteX1" fmla="*/ 605791 w 1965960"/>
              <a:gd name="connsiteY1" fmla="*/ 11430 h 2694854"/>
              <a:gd name="connsiteX2" fmla="*/ 1965959 w 1965960"/>
              <a:gd name="connsiteY2" fmla="*/ 0 h 2694854"/>
              <a:gd name="connsiteX3" fmla="*/ 1965960 w 1965960"/>
              <a:gd name="connsiteY3" fmla="*/ 2694854 h 2694854"/>
              <a:gd name="connsiteX4" fmla="*/ 0 w 1965960"/>
              <a:gd name="connsiteY4" fmla="*/ 2694854 h 2694854"/>
              <a:gd name="connsiteX0" fmla="*/ 0 w 2331720"/>
              <a:gd name="connsiteY0" fmla="*/ 2694854 h 2694854"/>
              <a:gd name="connsiteX1" fmla="*/ 97155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245871 w 2331720"/>
              <a:gd name="connsiteY1" fmla="*/ 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0 w 2331720"/>
              <a:gd name="connsiteY0" fmla="*/ 2694854 h 2694854"/>
              <a:gd name="connsiteX1" fmla="*/ 1383031 w 2331720"/>
              <a:gd name="connsiteY1" fmla="*/ 11430 h 2694854"/>
              <a:gd name="connsiteX2" fmla="*/ 2331719 w 2331720"/>
              <a:gd name="connsiteY2" fmla="*/ 0 h 2694854"/>
              <a:gd name="connsiteX3" fmla="*/ 2331720 w 2331720"/>
              <a:gd name="connsiteY3" fmla="*/ 2694854 h 2694854"/>
              <a:gd name="connsiteX4" fmla="*/ 0 w 2331720"/>
              <a:gd name="connsiteY4" fmla="*/ 2694854 h 2694854"/>
              <a:gd name="connsiteX0" fmla="*/ 34289 w 2366009"/>
              <a:gd name="connsiteY0" fmla="*/ 2694854 h 2694854"/>
              <a:gd name="connsiteX1" fmla="*/ 0 w 2366009"/>
              <a:gd name="connsiteY1" fmla="*/ 0 h 2694854"/>
              <a:gd name="connsiteX2" fmla="*/ 2366008 w 2366009"/>
              <a:gd name="connsiteY2" fmla="*/ 0 h 2694854"/>
              <a:gd name="connsiteX3" fmla="*/ 2366009 w 2366009"/>
              <a:gd name="connsiteY3" fmla="*/ 2694854 h 2694854"/>
              <a:gd name="connsiteX4" fmla="*/ 34289 w 2366009"/>
              <a:gd name="connsiteY4" fmla="*/ 2694854 h 2694854"/>
              <a:gd name="connsiteX0" fmla="*/ 11426 w 2343146"/>
              <a:gd name="connsiteY0" fmla="*/ 2706285 h 2706285"/>
              <a:gd name="connsiteX1" fmla="*/ 0 w 2343146"/>
              <a:gd name="connsiteY1" fmla="*/ 0 h 2706285"/>
              <a:gd name="connsiteX2" fmla="*/ 2343145 w 2343146"/>
              <a:gd name="connsiteY2" fmla="*/ 11431 h 2706285"/>
              <a:gd name="connsiteX3" fmla="*/ 2343146 w 2343146"/>
              <a:gd name="connsiteY3" fmla="*/ 2706285 h 2706285"/>
              <a:gd name="connsiteX4" fmla="*/ 11426 w 2343146"/>
              <a:gd name="connsiteY4" fmla="*/ 2706285 h 2706285"/>
              <a:gd name="connsiteX0" fmla="*/ 1099 w 2332819"/>
              <a:gd name="connsiteY0" fmla="*/ 2694854 h 2694854"/>
              <a:gd name="connsiteX1" fmla="*/ 1106 w 2332819"/>
              <a:gd name="connsiteY1" fmla="*/ 845818 h 2694854"/>
              <a:gd name="connsiteX2" fmla="*/ 2332818 w 2332819"/>
              <a:gd name="connsiteY2" fmla="*/ 0 h 2694854"/>
              <a:gd name="connsiteX3" fmla="*/ 2332819 w 2332819"/>
              <a:gd name="connsiteY3" fmla="*/ 2694854 h 2694854"/>
              <a:gd name="connsiteX4" fmla="*/ 1099 w 2332819"/>
              <a:gd name="connsiteY4" fmla="*/ 2694854 h 2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2819" h="2694854">
                <a:moveTo>
                  <a:pt x="1099" y="2694854"/>
                </a:moveTo>
                <a:cubicBezTo>
                  <a:pt x="-2710" y="1792759"/>
                  <a:pt x="4915" y="1747913"/>
                  <a:pt x="1106" y="845818"/>
                </a:cubicBezTo>
                <a:lnTo>
                  <a:pt x="2332818" y="0"/>
                </a:lnTo>
                <a:cubicBezTo>
                  <a:pt x="2332818" y="898285"/>
                  <a:pt x="2332819" y="1796569"/>
                  <a:pt x="2332819" y="2694854"/>
                </a:cubicBezTo>
                <a:lnTo>
                  <a:pt x="1099" y="26948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Paralelogramo 69"/>
          <p:cNvSpPr/>
          <p:nvPr/>
        </p:nvSpPr>
        <p:spPr>
          <a:xfrm flipH="1">
            <a:off x="1978803" y="5496138"/>
            <a:ext cx="1817698" cy="1355464"/>
          </a:xfrm>
          <a:prstGeom prst="parallelogram">
            <a:avLst>
              <a:gd name="adj" fmla="val 7433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Triángulo rectángulo 70"/>
          <p:cNvSpPr/>
          <p:nvPr/>
        </p:nvSpPr>
        <p:spPr>
          <a:xfrm rot="16200000" flipV="1">
            <a:off x="-152585" y="4358823"/>
            <a:ext cx="1463466" cy="1158297"/>
          </a:xfrm>
          <a:prstGeom prst="rtTriangle">
            <a:avLst/>
          </a:prstGeom>
          <a:solidFill>
            <a:srgbClr val="266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Triángulo rectángulo 71"/>
          <p:cNvSpPr/>
          <p:nvPr/>
        </p:nvSpPr>
        <p:spPr>
          <a:xfrm flipH="1" flipV="1">
            <a:off x="10155218" y="-2"/>
            <a:ext cx="2036782" cy="1158297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Paralelogramo 72"/>
          <p:cNvSpPr/>
          <p:nvPr/>
        </p:nvSpPr>
        <p:spPr>
          <a:xfrm rot="20179051" flipH="1">
            <a:off x="9188904" y="-531290"/>
            <a:ext cx="2148072" cy="2462435"/>
          </a:xfrm>
          <a:custGeom>
            <a:avLst/>
            <a:gdLst>
              <a:gd name="connsiteX0" fmla="*/ 0 w 1817698"/>
              <a:gd name="connsiteY0" fmla="*/ 1355464 h 1355464"/>
              <a:gd name="connsiteX1" fmla="*/ 1007571 w 1817698"/>
              <a:gd name="connsiteY1" fmla="*/ 0 h 1355464"/>
              <a:gd name="connsiteX2" fmla="*/ 1817698 w 1817698"/>
              <a:gd name="connsiteY2" fmla="*/ 0 h 1355464"/>
              <a:gd name="connsiteX3" fmla="*/ 810127 w 1817698"/>
              <a:gd name="connsiteY3" fmla="*/ 1355464 h 1355464"/>
              <a:gd name="connsiteX4" fmla="*/ 0 w 1817698"/>
              <a:gd name="connsiteY4" fmla="*/ 1355464 h 1355464"/>
              <a:gd name="connsiteX0" fmla="*/ 0 w 1929899"/>
              <a:gd name="connsiteY0" fmla="*/ 1754147 h 1754147"/>
              <a:gd name="connsiteX1" fmla="*/ 1007571 w 1929899"/>
              <a:gd name="connsiteY1" fmla="*/ 398683 h 1754147"/>
              <a:gd name="connsiteX2" fmla="*/ 1929899 w 1929899"/>
              <a:gd name="connsiteY2" fmla="*/ 0 h 1754147"/>
              <a:gd name="connsiteX3" fmla="*/ 810127 w 1929899"/>
              <a:gd name="connsiteY3" fmla="*/ 1754147 h 1754147"/>
              <a:gd name="connsiteX4" fmla="*/ 0 w 1929899"/>
              <a:gd name="connsiteY4" fmla="*/ 1754147 h 1754147"/>
              <a:gd name="connsiteX0" fmla="*/ 0 w 1929899"/>
              <a:gd name="connsiteY0" fmla="*/ 1754147 h 2558309"/>
              <a:gd name="connsiteX1" fmla="*/ 1007571 w 1929899"/>
              <a:gd name="connsiteY1" fmla="*/ 398683 h 2558309"/>
              <a:gd name="connsiteX2" fmla="*/ 1929899 w 1929899"/>
              <a:gd name="connsiteY2" fmla="*/ 0 h 2558309"/>
              <a:gd name="connsiteX3" fmla="*/ 314122 w 1929899"/>
              <a:gd name="connsiteY3" fmla="*/ 2558309 h 2558309"/>
              <a:gd name="connsiteX4" fmla="*/ 0 w 1929899"/>
              <a:gd name="connsiteY4" fmla="*/ 1754147 h 2558309"/>
              <a:gd name="connsiteX0" fmla="*/ 0 w 1929899"/>
              <a:gd name="connsiteY0" fmla="*/ 1754147 h 2538659"/>
              <a:gd name="connsiteX1" fmla="*/ 1007571 w 1929899"/>
              <a:gd name="connsiteY1" fmla="*/ 398683 h 2538659"/>
              <a:gd name="connsiteX2" fmla="*/ 1929899 w 1929899"/>
              <a:gd name="connsiteY2" fmla="*/ 0 h 2538659"/>
              <a:gd name="connsiteX3" fmla="*/ 330466 w 1929899"/>
              <a:gd name="connsiteY3" fmla="*/ 2538659 h 2538659"/>
              <a:gd name="connsiteX4" fmla="*/ 0 w 1929899"/>
              <a:gd name="connsiteY4" fmla="*/ 1754147 h 2538659"/>
              <a:gd name="connsiteX0" fmla="*/ 0 w 1929899"/>
              <a:gd name="connsiteY0" fmla="*/ 1754147 h 2534068"/>
              <a:gd name="connsiteX1" fmla="*/ 1007571 w 1929899"/>
              <a:gd name="connsiteY1" fmla="*/ 398683 h 2534068"/>
              <a:gd name="connsiteX2" fmla="*/ 1929899 w 1929899"/>
              <a:gd name="connsiteY2" fmla="*/ 0 h 2534068"/>
              <a:gd name="connsiteX3" fmla="*/ 340933 w 1929899"/>
              <a:gd name="connsiteY3" fmla="*/ 2534068 h 2534068"/>
              <a:gd name="connsiteX4" fmla="*/ 0 w 1929899"/>
              <a:gd name="connsiteY4" fmla="*/ 1754147 h 2534068"/>
              <a:gd name="connsiteX0" fmla="*/ 0 w 2097378"/>
              <a:gd name="connsiteY0" fmla="*/ 1827604 h 2607525"/>
              <a:gd name="connsiteX1" fmla="*/ 1007571 w 2097378"/>
              <a:gd name="connsiteY1" fmla="*/ 472140 h 2607525"/>
              <a:gd name="connsiteX2" fmla="*/ 2097378 w 2097378"/>
              <a:gd name="connsiteY2" fmla="*/ 0 h 2607525"/>
              <a:gd name="connsiteX3" fmla="*/ 340933 w 2097378"/>
              <a:gd name="connsiteY3" fmla="*/ 2607525 h 2607525"/>
              <a:gd name="connsiteX4" fmla="*/ 0 w 2097378"/>
              <a:gd name="connsiteY4" fmla="*/ 1827604 h 2607525"/>
              <a:gd name="connsiteX0" fmla="*/ 0 w 2275324"/>
              <a:gd name="connsiteY0" fmla="*/ 1905652 h 2685573"/>
              <a:gd name="connsiteX1" fmla="*/ 1007571 w 2275324"/>
              <a:gd name="connsiteY1" fmla="*/ 550188 h 2685573"/>
              <a:gd name="connsiteX2" fmla="*/ 2275324 w 2275324"/>
              <a:gd name="connsiteY2" fmla="*/ 0 h 2685573"/>
              <a:gd name="connsiteX3" fmla="*/ 340933 w 2275324"/>
              <a:gd name="connsiteY3" fmla="*/ 2685573 h 2685573"/>
              <a:gd name="connsiteX4" fmla="*/ 0 w 2275324"/>
              <a:gd name="connsiteY4" fmla="*/ 1905652 h 2685573"/>
              <a:gd name="connsiteX0" fmla="*/ 0 w 2317194"/>
              <a:gd name="connsiteY0" fmla="*/ 1924016 h 2703937"/>
              <a:gd name="connsiteX1" fmla="*/ 1007571 w 2317194"/>
              <a:gd name="connsiteY1" fmla="*/ 568552 h 2703937"/>
              <a:gd name="connsiteX2" fmla="*/ 2317194 w 2317194"/>
              <a:gd name="connsiteY2" fmla="*/ 0 h 2703937"/>
              <a:gd name="connsiteX3" fmla="*/ 340933 w 2317194"/>
              <a:gd name="connsiteY3" fmla="*/ 2703937 h 2703937"/>
              <a:gd name="connsiteX4" fmla="*/ 0 w 2317194"/>
              <a:gd name="connsiteY4" fmla="*/ 1924016 h 2703937"/>
              <a:gd name="connsiteX0" fmla="*/ 0 w 2344005"/>
              <a:gd name="connsiteY0" fmla="*/ 1948256 h 2728177"/>
              <a:gd name="connsiteX1" fmla="*/ 1007571 w 2344005"/>
              <a:gd name="connsiteY1" fmla="*/ 592792 h 2728177"/>
              <a:gd name="connsiteX2" fmla="*/ 2344005 w 2344005"/>
              <a:gd name="connsiteY2" fmla="*/ 0 h 2728177"/>
              <a:gd name="connsiteX3" fmla="*/ 340933 w 2344005"/>
              <a:gd name="connsiteY3" fmla="*/ 2728177 h 2728177"/>
              <a:gd name="connsiteX4" fmla="*/ 0 w 2344005"/>
              <a:gd name="connsiteY4" fmla="*/ 1948256 h 272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005" h="2728177">
                <a:moveTo>
                  <a:pt x="0" y="1948256"/>
                </a:moveTo>
                <a:lnTo>
                  <a:pt x="1007571" y="592792"/>
                </a:lnTo>
                <a:lnTo>
                  <a:pt x="2344005" y="0"/>
                </a:lnTo>
                <a:lnTo>
                  <a:pt x="340933" y="2728177"/>
                </a:lnTo>
                <a:lnTo>
                  <a:pt x="0" y="19482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Rectángulo 74"/>
          <p:cNvSpPr/>
          <p:nvPr/>
        </p:nvSpPr>
        <p:spPr>
          <a:xfrm>
            <a:off x="11569471" y="796090"/>
            <a:ext cx="634569" cy="1148602"/>
          </a:xfrm>
          <a:custGeom>
            <a:avLst/>
            <a:gdLst>
              <a:gd name="connsiteX0" fmla="*/ 0 w 925830"/>
              <a:gd name="connsiteY0" fmla="*/ 0 h 1087755"/>
              <a:gd name="connsiteX1" fmla="*/ 925830 w 925830"/>
              <a:gd name="connsiteY1" fmla="*/ 0 h 1087755"/>
              <a:gd name="connsiteX2" fmla="*/ 925830 w 925830"/>
              <a:gd name="connsiteY2" fmla="*/ 1087755 h 1087755"/>
              <a:gd name="connsiteX3" fmla="*/ 0 w 925830"/>
              <a:gd name="connsiteY3" fmla="*/ 1087755 h 1087755"/>
              <a:gd name="connsiteX4" fmla="*/ 0 w 925830"/>
              <a:gd name="connsiteY4" fmla="*/ 0 h 1087755"/>
              <a:gd name="connsiteX0" fmla="*/ 0 w 925830"/>
              <a:gd name="connsiteY0" fmla="*/ 0 h 1613535"/>
              <a:gd name="connsiteX1" fmla="*/ 925830 w 925830"/>
              <a:gd name="connsiteY1" fmla="*/ 0 h 1613535"/>
              <a:gd name="connsiteX2" fmla="*/ 925830 w 925830"/>
              <a:gd name="connsiteY2" fmla="*/ 1613535 h 1613535"/>
              <a:gd name="connsiteX3" fmla="*/ 0 w 925830"/>
              <a:gd name="connsiteY3" fmla="*/ 1087755 h 1613535"/>
              <a:gd name="connsiteX4" fmla="*/ 0 w 925830"/>
              <a:gd name="connsiteY4" fmla="*/ 0 h 1613535"/>
              <a:gd name="connsiteX0" fmla="*/ 148590 w 925830"/>
              <a:gd name="connsiteY0" fmla="*/ 0 h 2047875"/>
              <a:gd name="connsiteX1" fmla="*/ 925830 w 925830"/>
              <a:gd name="connsiteY1" fmla="*/ 434340 h 2047875"/>
              <a:gd name="connsiteX2" fmla="*/ 925830 w 925830"/>
              <a:gd name="connsiteY2" fmla="*/ 2047875 h 2047875"/>
              <a:gd name="connsiteX3" fmla="*/ 0 w 925830"/>
              <a:gd name="connsiteY3" fmla="*/ 1522095 h 2047875"/>
              <a:gd name="connsiteX4" fmla="*/ 148590 w 925830"/>
              <a:gd name="connsiteY4" fmla="*/ 0 h 2047875"/>
              <a:gd name="connsiteX0" fmla="*/ 34290 w 811530"/>
              <a:gd name="connsiteY0" fmla="*/ 0 h 2047875"/>
              <a:gd name="connsiteX1" fmla="*/ 811530 w 811530"/>
              <a:gd name="connsiteY1" fmla="*/ 434340 h 2047875"/>
              <a:gd name="connsiteX2" fmla="*/ 811530 w 811530"/>
              <a:gd name="connsiteY2" fmla="*/ 2047875 h 2047875"/>
              <a:gd name="connsiteX3" fmla="*/ 0 w 811530"/>
              <a:gd name="connsiteY3" fmla="*/ 1499235 h 2047875"/>
              <a:gd name="connsiteX4" fmla="*/ 34290 w 811530"/>
              <a:gd name="connsiteY4" fmla="*/ 0 h 2047875"/>
              <a:gd name="connsiteX0" fmla="*/ 11430 w 788670"/>
              <a:gd name="connsiteY0" fmla="*/ 0 h 2047875"/>
              <a:gd name="connsiteX1" fmla="*/ 788670 w 788670"/>
              <a:gd name="connsiteY1" fmla="*/ 434340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05568 w 788670"/>
              <a:gd name="connsiteY1" fmla="*/ 501019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55429 w 788670"/>
              <a:gd name="connsiteY1" fmla="*/ 478793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88670 w 788670"/>
              <a:gd name="connsiteY1" fmla="*/ 478793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805290"/>
              <a:gd name="connsiteY0" fmla="*/ 0 h 2047875"/>
              <a:gd name="connsiteX1" fmla="*/ 805290 w 805290"/>
              <a:gd name="connsiteY1" fmla="*/ 567698 h 2047875"/>
              <a:gd name="connsiteX2" fmla="*/ 788670 w 805290"/>
              <a:gd name="connsiteY2" fmla="*/ 2047875 h 2047875"/>
              <a:gd name="connsiteX3" fmla="*/ 0 w 805290"/>
              <a:gd name="connsiteY3" fmla="*/ 1487805 h 2047875"/>
              <a:gd name="connsiteX4" fmla="*/ 11430 w 805290"/>
              <a:gd name="connsiteY4" fmla="*/ 0 h 2047875"/>
              <a:gd name="connsiteX0" fmla="*/ 11430 w 805290"/>
              <a:gd name="connsiteY0" fmla="*/ 0 h 2182176"/>
              <a:gd name="connsiteX1" fmla="*/ 805290 w 805290"/>
              <a:gd name="connsiteY1" fmla="*/ 567698 h 2182176"/>
              <a:gd name="connsiteX2" fmla="*/ 803136 w 805290"/>
              <a:gd name="connsiteY2" fmla="*/ 2182176 h 2182176"/>
              <a:gd name="connsiteX3" fmla="*/ 0 w 805290"/>
              <a:gd name="connsiteY3" fmla="*/ 1487805 h 2182176"/>
              <a:gd name="connsiteX4" fmla="*/ 11430 w 805290"/>
              <a:gd name="connsiteY4" fmla="*/ 0 h 2182176"/>
              <a:gd name="connsiteX0" fmla="*/ 11430 w 803136"/>
              <a:gd name="connsiteY0" fmla="*/ 0 h 2182176"/>
              <a:gd name="connsiteX1" fmla="*/ 790824 w 803136"/>
              <a:gd name="connsiteY1" fmla="*/ 634849 h 2182176"/>
              <a:gd name="connsiteX2" fmla="*/ 803136 w 803136"/>
              <a:gd name="connsiteY2" fmla="*/ 2182176 h 2182176"/>
              <a:gd name="connsiteX3" fmla="*/ 0 w 803136"/>
              <a:gd name="connsiteY3" fmla="*/ 1487805 h 2182176"/>
              <a:gd name="connsiteX4" fmla="*/ 11430 w 803136"/>
              <a:gd name="connsiteY4" fmla="*/ 0 h 2182176"/>
              <a:gd name="connsiteX0" fmla="*/ 11430 w 803136"/>
              <a:gd name="connsiteY0" fmla="*/ 0 h 2249327"/>
              <a:gd name="connsiteX1" fmla="*/ 790824 w 803136"/>
              <a:gd name="connsiteY1" fmla="*/ 702000 h 2249327"/>
              <a:gd name="connsiteX2" fmla="*/ 803136 w 803136"/>
              <a:gd name="connsiteY2" fmla="*/ 2249327 h 2249327"/>
              <a:gd name="connsiteX3" fmla="*/ 0 w 803136"/>
              <a:gd name="connsiteY3" fmla="*/ 1554956 h 2249327"/>
              <a:gd name="connsiteX4" fmla="*/ 11430 w 803136"/>
              <a:gd name="connsiteY4" fmla="*/ 0 h 224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136" h="2249327">
                <a:moveTo>
                  <a:pt x="11430" y="0"/>
                </a:moveTo>
                <a:lnTo>
                  <a:pt x="790824" y="702000"/>
                </a:lnTo>
                <a:lnTo>
                  <a:pt x="803136" y="2249327"/>
                </a:lnTo>
                <a:lnTo>
                  <a:pt x="0" y="1554956"/>
                </a:lnTo>
                <a:lnTo>
                  <a:pt x="1143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Paralelogramo 72"/>
          <p:cNvSpPr/>
          <p:nvPr/>
        </p:nvSpPr>
        <p:spPr>
          <a:xfrm rot="20179051" flipH="1">
            <a:off x="8227741" y="-537893"/>
            <a:ext cx="2153138" cy="2462435"/>
          </a:xfrm>
          <a:custGeom>
            <a:avLst/>
            <a:gdLst>
              <a:gd name="connsiteX0" fmla="*/ 0 w 1817698"/>
              <a:gd name="connsiteY0" fmla="*/ 1355464 h 1355464"/>
              <a:gd name="connsiteX1" fmla="*/ 1007571 w 1817698"/>
              <a:gd name="connsiteY1" fmla="*/ 0 h 1355464"/>
              <a:gd name="connsiteX2" fmla="*/ 1817698 w 1817698"/>
              <a:gd name="connsiteY2" fmla="*/ 0 h 1355464"/>
              <a:gd name="connsiteX3" fmla="*/ 810127 w 1817698"/>
              <a:gd name="connsiteY3" fmla="*/ 1355464 h 1355464"/>
              <a:gd name="connsiteX4" fmla="*/ 0 w 1817698"/>
              <a:gd name="connsiteY4" fmla="*/ 1355464 h 1355464"/>
              <a:gd name="connsiteX0" fmla="*/ 0 w 1929899"/>
              <a:gd name="connsiteY0" fmla="*/ 1754147 h 1754147"/>
              <a:gd name="connsiteX1" fmla="*/ 1007571 w 1929899"/>
              <a:gd name="connsiteY1" fmla="*/ 398683 h 1754147"/>
              <a:gd name="connsiteX2" fmla="*/ 1929899 w 1929899"/>
              <a:gd name="connsiteY2" fmla="*/ 0 h 1754147"/>
              <a:gd name="connsiteX3" fmla="*/ 810127 w 1929899"/>
              <a:gd name="connsiteY3" fmla="*/ 1754147 h 1754147"/>
              <a:gd name="connsiteX4" fmla="*/ 0 w 1929899"/>
              <a:gd name="connsiteY4" fmla="*/ 1754147 h 1754147"/>
              <a:gd name="connsiteX0" fmla="*/ 0 w 1929899"/>
              <a:gd name="connsiteY0" fmla="*/ 1754147 h 2558309"/>
              <a:gd name="connsiteX1" fmla="*/ 1007571 w 1929899"/>
              <a:gd name="connsiteY1" fmla="*/ 398683 h 2558309"/>
              <a:gd name="connsiteX2" fmla="*/ 1929899 w 1929899"/>
              <a:gd name="connsiteY2" fmla="*/ 0 h 2558309"/>
              <a:gd name="connsiteX3" fmla="*/ 314122 w 1929899"/>
              <a:gd name="connsiteY3" fmla="*/ 2558309 h 2558309"/>
              <a:gd name="connsiteX4" fmla="*/ 0 w 1929899"/>
              <a:gd name="connsiteY4" fmla="*/ 1754147 h 2558309"/>
              <a:gd name="connsiteX0" fmla="*/ 0 w 1929899"/>
              <a:gd name="connsiteY0" fmla="*/ 1754147 h 2538659"/>
              <a:gd name="connsiteX1" fmla="*/ 1007571 w 1929899"/>
              <a:gd name="connsiteY1" fmla="*/ 398683 h 2538659"/>
              <a:gd name="connsiteX2" fmla="*/ 1929899 w 1929899"/>
              <a:gd name="connsiteY2" fmla="*/ 0 h 2538659"/>
              <a:gd name="connsiteX3" fmla="*/ 330466 w 1929899"/>
              <a:gd name="connsiteY3" fmla="*/ 2538659 h 2538659"/>
              <a:gd name="connsiteX4" fmla="*/ 0 w 1929899"/>
              <a:gd name="connsiteY4" fmla="*/ 1754147 h 2538659"/>
              <a:gd name="connsiteX0" fmla="*/ 0 w 1929899"/>
              <a:gd name="connsiteY0" fmla="*/ 1754147 h 2534068"/>
              <a:gd name="connsiteX1" fmla="*/ 1007571 w 1929899"/>
              <a:gd name="connsiteY1" fmla="*/ 398683 h 2534068"/>
              <a:gd name="connsiteX2" fmla="*/ 1929899 w 1929899"/>
              <a:gd name="connsiteY2" fmla="*/ 0 h 2534068"/>
              <a:gd name="connsiteX3" fmla="*/ 340933 w 1929899"/>
              <a:gd name="connsiteY3" fmla="*/ 2534068 h 2534068"/>
              <a:gd name="connsiteX4" fmla="*/ 0 w 1929899"/>
              <a:gd name="connsiteY4" fmla="*/ 1754147 h 2534068"/>
              <a:gd name="connsiteX0" fmla="*/ 0 w 2097378"/>
              <a:gd name="connsiteY0" fmla="*/ 1827604 h 2607525"/>
              <a:gd name="connsiteX1" fmla="*/ 1007571 w 2097378"/>
              <a:gd name="connsiteY1" fmla="*/ 472140 h 2607525"/>
              <a:gd name="connsiteX2" fmla="*/ 2097378 w 2097378"/>
              <a:gd name="connsiteY2" fmla="*/ 0 h 2607525"/>
              <a:gd name="connsiteX3" fmla="*/ 340933 w 2097378"/>
              <a:gd name="connsiteY3" fmla="*/ 2607525 h 2607525"/>
              <a:gd name="connsiteX4" fmla="*/ 0 w 2097378"/>
              <a:gd name="connsiteY4" fmla="*/ 1827604 h 2607525"/>
              <a:gd name="connsiteX0" fmla="*/ 0 w 2275324"/>
              <a:gd name="connsiteY0" fmla="*/ 1905652 h 2685573"/>
              <a:gd name="connsiteX1" fmla="*/ 1007571 w 2275324"/>
              <a:gd name="connsiteY1" fmla="*/ 550188 h 2685573"/>
              <a:gd name="connsiteX2" fmla="*/ 2275324 w 2275324"/>
              <a:gd name="connsiteY2" fmla="*/ 0 h 2685573"/>
              <a:gd name="connsiteX3" fmla="*/ 340933 w 2275324"/>
              <a:gd name="connsiteY3" fmla="*/ 2685573 h 2685573"/>
              <a:gd name="connsiteX4" fmla="*/ 0 w 2275324"/>
              <a:gd name="connsiteY4" fmla="*/ 1905652 h 2685573"/>
              <a:gd name="connsiteX0" fmla="*/ 0 w 2317194"/>
              <a:gd name="connsiteY0" fmla="*/ 1924016 h 2703937"/>
              <a:gd name="connsiteX1" fmla="*/ 1007571 w 2317194"/>
              <a:gd name="connsiteY1" fmla="*/ 568552 h 2703937"/>
              <a:gd name="connsiteX2" fmla="*/ 2317194 w 2317194"/>
              <a:gd name="connsiteY2" fmla="*/ 0 h 2703937"/>
              <a:gd name="connsiteX3" fmla="*/ 340933 w 2317194"/>
              <a:gd name="connsiteY3" fmla="*/ 2703937 h 2703937"/>
              <a:gd name="connsiteX4" fmla="*/ 0 w 2317194"/>
              <a:gd name="connsiteY4" fmla="*/ 1924016 h 2703937"/>
              <a:gd name="connsiteX0" fmla="*/ 0 w 2344005"/>
              <a:gd name="connsiteY0" fmla="*/ 1948256 h 2728177"/>
              <a:gd name="connsiteX1" fmla="*/ 1007571 w 2344005"/>
              <a:gd name="connsiteY1" fmla="*/ 592792 h 2728177"/>
              <a:gd name="connsiteX2" fmla="*/ 2344005 w 2344005"/>
              <a:gd name="connsiteY2" fmla="*/ 0 h 2728177"/>
              <a:gd name="connsiteX3" fmla="*/ 340933 w 2344005"/>
              <a:gd name="connsiteY3" fmla="*/ 2728177 h 2728177"/>
              <a:gd name="connsiteX4" fmla="*/ 0 w 2344005"/>
              <a:gd name="connsiteY4" fmla="*/ 1948256 h 272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005" h="2728177">
                <a:moveTo>
                  <a:pt x="0" y="1948256"/>
                </a:moveTo>
                <a:lnTo>
                  <a:pt x="1007571" y="592792"/>
                </a:lnTo>
                <a:lnTo>
                  <a:pt x="2344005" y="0"/>
                </a:lnTo>
                <a:lnTo>
                  <a:pt x="340933" y="2728177"/>
                </a:lnTo>
                <a:lnTo>
                  <a:pt x="0" y="1948256"/>
                </a:lnTo>
                <a:close/>
              </a:path>
            </a:pathLst>
          </a:custGeom>
          <a:solidFill>
            <a:srgbClr val="266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Rectángulo 74"/>
          <p:cNvSpPr/>
          <p:nvPr/>
        </p:nvSpPr>
        <p:spPr>
          <a:xfrm>
            <a:off x="11652741" y="1322091"/>
            <a:ext cx="531639" cy="1053131"/>
          </a:xfrm>
          <a:custGeom>
            <a:avLst/>
            <a:gdLst>
              <a:gd name="connsiteX0" fmla="*/ 0 w 925830"/>
              <a:gd name="connsiteY0" fmla="*/ 0 h 1087755"/>
              <a:gd name="connsiteX1" fmla="*/ 925830 w 925830"/>
              <a:gd name="connsiteY1" fmla="*/ 0 h 1087755"/>
              <a:gd name="connsiteX2" fmla="*/ 925830 w 925830"/>
              <a:gd name="connsiteY2" fmla="*/ 1087755 h 1087755"/>
              <a:gd name="connsiteX3" fmla="*/ 0 w 925830"/>
              <a:gd name="connsiteY3" fmla="*/ 1087755 h 1087755"/>
              <a:gd name="connsiteX4" fmla="*/ 0 w 925830"/>
              <a:gd name="connsiteY4" fmla="*/ 0 h 1087755"/>
              <a:gd name="connsiteX0" fmla="*/ 0 w 925830"/>
              <a:gd name="connsiteY0" fmla="*/ 0 h 1613535"/>
              <a:gd name="connsiteX1" fmla="*/ 925830 w 925830"/>
              <a:gd name="connsiteY1" fmla="*/ 0 h 1613535"/>
              <a:gd name="connsiteX2" fmla="*/ 925830 w 925830"/>
              <a:gd name="connsiteY2" fmla="*/ 1613535 h 1613535"/>
              <a:gd name="connsiteX3" fmla="*/ 0 w 925830"/>
              <a:gd name="connsiteY3" fmla="*/ 1087755 h 1613535"/>
              <a:gd name="connsiteX4" fmla="*/ 0 w 925830"/>
              <a:gd name="connsiteY4" fmla="*/ 0 h 1613535"/>
              <a:gd name="connsiteX0" fmla="*/ 148590 w 925830"/>
              <a:gd name="connsiteY0" fmla="*/ 0 h 2047875"/>
              <a:gd name="connsiteX1" fmla="*/ 925830 w 925830"/>
              <a:gd name="connsiteY1" fmla="*/ 434340 h 2047875"/>
              <a:gd name="connsiteX2" fmla="*/ 925830 w 925830"/>
              <a:gd name="connsiteY2" fmla="*/ 2047875 h 2047875"/>
              <a:gd name="connsiteX3" fmla="*/ 0 w 925830"/>
              <a:gd name="connsiteY3" fmla="*/ 1522095 h 2047875"/>
              <a:gd name="connsiteX4" fmla="*/ 148590 w 925830"/>
              <a:gd name="connsiteY4" fmla="*/ 0 h 2047875"/>
              <a:gd name="connsiteX0" fmla="*/ 34290 w 811530"/>
              <a:gd name="connsiteY0" fmla="*/ 0 h 2047875"/>
              <a:gd name="connsiteX1" fmla="*/ 811530 w 811530"/>
              <a:gd name="connsiteY1" fmla="*/ 434340 h 2047875"/>
              <a:gd name="connsiteX2" fmla="*/ 811530 w 811530"/>
              <a:gd name="connsiteY2" fmla="*/ 2047875 h 2047875"/>
              <a:gd name="connsiteX3" fmla="*/ 0 w 811530"/>
              <a:gd name="connsiteY3" fmla="*/ 1499235 h 2047875"/>
              <a:gd name="connsiteX4" fmla="*/ 34290 w 811530"/>
              <a:gd name="connsiteY4" fmla="*/ 0 h 2047875"/>
              <a:gd name="connsiteX0" fmla="*/ 11430 w 788670"/>
              <a:gd name="connsiteY0" fmla="*/ 0 h 2047875"/>
              <a:gd name="connsiteX1" fmla="*/ 788670 w 788670"/>
              <a:gd name="connsiteY1" fmla="*/ 434340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05568 w 788670"/>
              <a:gd name="connsiteY1" fmla="*/ 501019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55429 w 788670"/>
              <a:gd name="connsiteY1" fmla="*/ 478793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788670"/>
              <a:gd name="connsiteY0" fmla="*/ 0 h 2047875"/>
              <a:gd name="connsiteX1" fmla="*/ 788670 w 788670"/>
              <a:gd name="connsiteY1" fmla="*/ 478793 h 2047875"/>
              <a:gd name="connsiteX2" fmla="*/ 788670 w 788670"/>
              <a:gd name="connsiteY2" fmla="*/ 2047875 h 2047875"/>
              <a:gd name="connsiteX3" fmla="*/ 0 w 788670"/>
              <a:gd name="connsiteY3" fmla="*/ 1487805 h 2047875"/>
              <a:gd name="connsiteX4" fmla="*/ 11430 w 788670"/>
              <a:gd name="connsiteY4" fmla="*/ 0 h 2047875"/>
              <a:gd name="connsiteX0" fmla="*/ 11430 w 805290"/>
              <a:gd name="connsiteY0" fmla="*/ 0 h 2047875"/>
              <a:gd name="connsiteX1" fmla="*/ 805290 w 805290"/>
              <a:gd name="connsiteY1" fmla="*/ 567698 h 2047875"/>
              <a:gd name="connsiteX2" fmla="*/ 788670 w 805290"/>
              <a:gd name="connsiteY2" fmla="*/ 2047875 h 2047875"/>
              <a:gd name="connsiteX3" fmla="*/ 0 w 805290"/>
              <a:gd name="connsiteY3" fmla="*/ 1487805 h 2047875"/>
              <a:gd name="connsiteX4" fmla="*/ 11430 w 805290"/>
              <a:gd name="connsiteY4" fmla="*/ 0 h 204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5290" h="2047875">
                <a:moveTo>
                  <a:pt x="11430" y="0"/>
                </a:moveTo>
                <a:lnTo>
                  <a:pt x="805290" y="567698"/>
                </a:lnTo>
                <a:lnTo>
                  <a:pt x="788670" y="2047875"/>
                </a:lnTo>
                <a:lnTo>
                  <a:pt x="0" y="1487805"/>
                </a:lnTo>
                <a:lnTo>
                  <a:pt x="11430" y="0"/>
                </a:lnTo>
                <a:close/>
              </a:path>
            </a:pathLst>
          </a:custGeom>
          <a:solidFill>
            <a:srgbClr val="143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74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496</Words>
  <Application>Microsoft Office PowerPoint</Application>
  <PresentationFormat>Panorámica</PresentationFormat>
  <Paragraphs>50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EDUARDO TORRES FERNANDEZ</dc:creator>
  <cp:lastModifiedBy>USER</cp:lastModifiedBy>
  <cp:revision>18</cp:revision>
  <dcterms:created xsi:type="dcterms:W3CDTF">2023-09-13T12:40:03Z</dcterms:created>
  <dcterms:modified xsi:type="dcterms:W3CDTF">2024-02-03T17:13:56Z</dcterms:modified>
</cp:coreProperties>
</file>